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43" r:id="rId1"/>
  </p:sldMasterIdLst>
  <p:notesMasterIdLst>
    <p:notesMasterId r:id="rId17"/>
  </p:notesMasterIdLst>
  <p:handoutMasterIdLst>
    <p:handoutMasterId r:id="rId18"/>
  </p:handoutMasterIdLst>
  <p:sldIdLst>
    <p:sldId id="256" r:id="rId2"/>
    <p:sldId id="288" r:id="rId3"/>
    <p:sldId id="363" r:id="rId4"/>
    <p:sldId id="311" r:id="rId5"/>
    <p:sldId id="318" r:id="rId6"/>
    <p:sldId id="319" r:id="rId7"/>
    <p:sldId id="350" r:id="rId8"/>
    <p:sldId id="322" r:id="rId9"/>
    <p:sldId id="365" r:id="rId10"/>
    <p:sldId id="366" r:id="rId11"/>
    <p:sldId id="367" r:id="rId12"/>
    <p:sldId id="359" r:id="rId13"/>
    <p:sldId id="298" r:id="rId14"/>
    <p:sldId id="330" r:id="rId15"/>
    <p:sldId id="358" r:id="rId16"/>
  </p:sldIdLst>
  <p:sldSz cx="9144000" cy="6858000" type="screen4x3"/>
  <p:notesSz cx="6946900" cy="9283700"/>
  <p:defaultTextStyle>
    <a:defPPr>
      <a:defRPr lang="en-AU"/>
    </a:defPPr>
    <a:lvl1pPr algn="ctr" rtl="0" fontAlgn="base">
      <a:spcBef>
        <a:spcPct val="0"/>
      </a:spcBef>
      <a:spcAft>
        <a:spcPct val="0"/>
      </a:spcAft>
      <a:defRPr sz="2000" kern="1200">
        <a:solidFill>
          <a:schemeClr val="tx1"/>
        </a:solidFill>
        <a:latin typeface="Century Schoolbook" pitchFamily="18" charset="0"/>
        <a:ea typeface="+mn-ea"/>
        <a:cs typeface="Times New Roman" pitchFamily="18" charset="0"/>
      </a:defRPr>
    </a:lvl1pPr>
    <a:lvl2pPr marL="457200" algn="ctr" rtl="0" fontAlgn="base">
      <a:spcBef>
        <a:spcPct val="0"/>
      </a:spcBef>
      <a:spcAft>
        <a:spcPct val="0"/>
      </a:spcAft>
      <a:defRPr sz="2000" kern="1200">
        <a:solidFill>
          <a:schemeClr val="tx1"/>
        </a:solidFill>
        <a:latin typeface="Century Schoolbook" pitchFamily="18" charset="0"/>
        <a:ea typeface="+mn-ea"/>
        <a:cs typeface="Times New Roman" pitchFamily="18" charset="0"/>
      </a:defRPr>
    </a:lvl2pPr>
    <a:lvl3pPr marL="914400" algn="ctr" rtl="0" fontAlgn="base">
      <a:spcBef>
        <a:spcPct val="0"/>
      </a:spcBef>
      <a:spcAft>
        <a:spcPct val="0"/>
      </a:spcAft>
      <a:defRPr sz="2000" kern="1200">
        <a:solidFill>
          <a:schemeClr val="tx1"/>
        </a:solidFill>
        <a:latin typeface="Century Schoolbook" pitchFamily="18" charset="0"/>
        <a:ea typeface="+mn-ea"/>
        <a:cs typeface="Times New Roman" pitchFamily="18" charset="0"/>
      </a:defRPr>
    </a:lvl3pPr>
    <a:lvl4pPr marL="1371600" algn="ctr" rtl="0" fontAlgn="base">
      <a:spcBef>
        <a:spcPct val="0"/>
      </a:spcBef>
      <a:spcAft>
        <a:spcPct val="0"/>
      </a:spcAft>
      <a:defRPr sz="2000" kern="1200">
        <a:solidFill>
          <a:schemeClr val="tx1"/>
        </a:solidFill>
        <a:latin typeface="Century Schoolbook" pitchFamily="18" charset="0"/>
        <a:ea typeface="+mn-ea"/>
        <a:cs typeface="Times New Roman" pitchFamily="18" charset="0"/>
      </a:defRPr>
    </a:lvl4pPr>
    <a:lvl5pPr marL="1828800" algn="ctr" rtl="0" fontAlgn="base">
      <a:spcBef>
        <a:spcPct val="0"/>
      </a:spcBef>
      <a:spcAft>
        <a:spcPct val="0"/>
      </a:spcAft>
      <a:defRPr sz="2000" kern="1200">
        <a:solidFill>
          <a:schemeClr val="tx1"/>
        </a:solidFill>
        <a:latin typeface="Century Schoolbook" pitchFamily="18" charset="0"/>
        <a:ea typeface="+mn-ea"/>
        <a:cs typeface="Times New Roman" pitchFamily="18" charset="0"/>
      </a:defRPr>
    </a:lvl5pPr>
    <a:lvl6pPr marL="2286000" algn="l" defTabSz="914400" rtl="0" eaLnBrk="1" latinLnBrk="0" hangingPunct="1">
      <a:defRPr sz="2000" kern="1200">
        <a:solidFill>
          <a:schemeClr val="tx1"/>
        </a:solidFill>
        <a:latin typeface="Century Schoolbook" pitchFamily="18" charset="0"/>
        <a:ea typeface="+mn-ea"/>
        <a:cs typeface="Times New Roman" pitchFamily="18" charset="0"/>
      </a:defRPr>
    </a:lvl6pPr>
    <a:lvl7pPr marL="2743200" algn="l" defTabSz="914400" rtl="0" eaLnBrk="1" latinLnBrk="0" hangingPunct="1">
      <a:defRPr sz="2000" kern="1200">
        <a:solidFill>
          <a:schemeClr val="tx1"/>
        </a:solidFill>
        <a:latin typeface="Century Schoolbook" pitchFamily="18" charset="0"/>
        <a:ea typeface="+mn-ea"/>
        <a:cs typeface="Times New Roman" pitchFamily="18" charset="0"/>
      </a:defRPr>
    </a:lvl7pPr>
    <a:lvl8pPr marL="3200400" algn="l" defTabSz="914400" rtl="0" eaLnBrk="1" latinLnBrk="0" hangingPunct="1">
      <a:defRPr sz="2000" kern="1200">
        <a:solidFill>
          <a:schemeClr val="tx1"/>
        </a:solidFill>
        <a:latin typeface="Century Schoolbook" pitchFamily="18" charset="0"/>
        <a:ea typeface="+mn-ea"/>
        <a:cs typeface="Times New Roman" pitchFamily="18" charset="0"/>
      </a:defRPr>
    </a:lvl8pPr>
    <a:lvl9pPr marL="3657600" algn="l" defTabSz="914400" rtl="0" eaLnBrk="1" latinLnBrk="0" hangingPunct="1">
      <a:defRPr sz="2000" kern="1200">
        <a:solidFill>
          <a:schemeClr val="tx1"/>
        </a:solidFill>
        <a:latin typeface="Century Schoolbook" pitchFamily="18" charset="0"/>
        <a:ea typeface="+mn-ea"/>
        <a:cs typeface="Times New Roman" pitchFamily="18"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CA35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7" autoAdjust="0"/>
    <p:restoredTop sz="94575" autoAdjust="0"/>
  </p:normalViewPr>
  <p:slideViewPr>
    <p:cSldViewPr>
      <p:cViewPr varScale="1">
        <p:scale>
          <a:sx n="80" d="100"/>
          <a:sy n="80" d="100"/>
        </p:scale>
        <p:origin x="1522" y="53"/>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9900" cy="463550"/>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sz="quarter" idx="1"/>
          </p:nvPr>
        </p:nvSpPr>
        <p:spPr>
          <a:xfrm>
            <a:off x="3935413" y="0"/>
            <a:ext cx="3009900" cy="463550"/>
          </a:xfrm>
          <a:prstGeom prst="rect">
            <a:avLst/>
          </a:prstGeom>
        </p:spPr>
        <p:txBody>
          <a:bodyPr vert="horz" lIns="91440" tIns="45720" rIns="91440" bIns="45720" rtlCol="0"/>
          <a:lstStyle>
            <a:lvl1pPr algn="r">
              <a:defRPr sz="1200"/>
            </a:lvl1pPr>
          </a:lstStyle>
          <a:p>
            <a:fld id="{B07E39C1-1B8A-4695-AAAB-BEAF624A6542}" type="datetimeFigureOut">
              <a:rPr lang="en-AU" smtClean="0"/>
              <a:t>15/07/2021</a:t>
            </a:fld>
            <a:endParaRPr lang="en-AU"/>
          </a:p>
        </p:txBody>
      </p:sp>
      <p:sp>
        <p:nvSpPr>
          <p:cNvPr id="4" name="Footer Placeholder 3"/>
          <p:cNvSpPr>
            <a:spLocks noGrp="1"/>
          </p:cNvSpPr>
          <p:nvPr>
            <p:ph type="ftr" sz="quarter" idx="2"/>
          </p:nvPr>
        </p:nvSpPr>
        <p:spPr>
          <a:xfrm>
            <a:off x="0" y="8818563"/>
            <a:ext cx="3009900" cy="463550"/>
          </a:xfrm>
          <a:prstGeom prst="rect">
            <a:avLst/>
          </a:prstGeom>
        </p:spPr>
        <p:txBody>
          <a:bodyPr vert="horz" lIns="91440" tIns="45720" rIns="91440" bIns="45720" rtlCol="0" anchor="b"/>
          <a:lstStyle>
            <a:lvl1pPr algn="l">
              <a:defRPr sz="1200"/>
            </a:lvl1pPr>
          </a:lstStyle>
          <a:p>
            <a:endParaRPr lang="en-AU"/>
          </a:p>
        </p:txBody>
      </p:sp>
      <p:sp>
        <p:nvSpPr>
          <p:cNvPr id="5" name="Slide Number Placeholder 4"/>
          <p:cNvSpPr>
            <a:spLocks noGrp="1"/>
          </p:cNvSpPr>
          <p:nvPr>
            <p:ph type="sldNum" sz="quarter" idx="3"/>
          </p:nvPr>
        </p:nvSpPr>
        <p:spPr>
          <a:xfrm>
            <a:off x="3935413" y="8818563"/>
            <a:ext cx="3009900" cy="463550"/>
          </a:xfrm>
          <a:prstGeom prst="rect">
            <a:avLst/>
          </a:prstGeom>
        </p:spPr>
        <p:txBody>
          <a:bodyPr vert="horz" lIns="91440" tIns="45720" rIns="91440" bIns="45720" rtlCol="0" anchor="b"/>
          <a:lstStyle>
            <a:lvl1pPr algn="r">
              <a:defRPr sz="1200"/>
            </a:lvl1pPr>
          </a:lstStyle>
          <a:p>
            <a:fld id="{C2757211-C0E4-4950-B7AC-DC5EC11DFEA5}" type="slidenum">
              <a:rPr lang="en-AU" smtClean="0"/>
              <a:t>‹#›</a:t>
            </a:fld>
            <a:endParaRPr lang="en-AU"/>
          </a:p>
        </p:txBody>
      </p:sp>
    </p:spTree>
    <p:extLst>
      <p:ext uri="{BB962C8B-B14F-4D97-AF65-F5344CB8AC3E}">
        <p14:creationId xmlns:p14="http://schemas.microsoft.com/office/powerpoint/2010/main" val="353530904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0898" name="Rectangle 2"/>
          <p:cNvSpPr>
            <a:spLocks noGrp="1" noChangeArrowheads="1"/>
          </p:cNvSpPr>
          <p:nvPr>
            <p:ph type="hdr" sz="quarter"/>
          </p:nvPr>
        </p:nvSpPr>
        <p:spPr bwMode="auto">
          <a:xfrm>
            <a:off x="0" y="0"/>
            <a:ext cx="3009900" cy="463550"/>
          </a:xfrm>
          <a:prstGeom prst="rect">
            <a:avLst/>
          </a:prstGeom>
          <a:noFill/>
          <a:ln w="9525">
            <a:noFill/>
            <a:miter lim="800000"/>
            <a:headEnd/>
            <a:tailEnd/>
          </a:ln>
          <a:effectLst/>
        </p:spPr>
        <p:txBody>
          <a:bodyPr vert="horz" wrap="square" lIns="92738" tIns="46369" rIns="92738" bIns="46369" numCol="1" anchor="t" anchorCtr="0" compatLnSpc="1">
            <a:prstTxWarp prst="textNoShape">
              <a:avLst/>
            </a:prstTxWarp>
          </a:bodyPr>
          <a:lstStyle>
            <a:lvl1pPr algn="l" defTabSz="927100">
              <a:defRPr sz="1200">
                <a:latin typeface="Times New Roman" pitchFamily="18" charset="0"/>
              </a:defRPr>
            </a:lvl1pPr>
          </a:lstStyle>
          <a:p>
            <a:pPr>
              <a:defRPr/>
            </a:pPr>
            <a:endParaRPr lang="en-AU"/>
          </a:p>
        </p:txBody>
      </p:sp>
      <p:sp>
        <p:nvSpPr>
          <p:cNvPr id="80899" name="Rectangle 3"/>
          <p:cNvSpPr>
            <a:spLocks noGrp="1" noChangeArrowheads="1"/>
          </p:cNvSpPr>
          <p:nvPr>
            <p:ph type="dt" idx="1"/>
          </p:nvPr>
        </p:nvSpPr>
        <p:spPr bwMode="auto">
          <a:xfrm>
            <a:off x="3937000" y="0"/>
            <a:ext cx="3009900" cy="463550"/>
          </a:xfrm>
          <a:prstGeom prst="rect">
            <a:avLst/>
          </a:prstGeom>
          <a:noFill/>
          <a:ln w="9525">
            <a:noFill/>
            <a:miter lim="800000"/>
            <a:headEnd/>
            <a:tailEnd/>
          </a:ln>
          <a:effectLst/>
        </p:spPr>
        <p:txBody>
          <a:bodyPr vert="horz" wrap="square" lIns="92738" tIns="46369" rIns="92738" bIns="46369" numCol="1" anchor="t" anchorCtr="0" compatLnSpc="1">
            <a:prstTxWarp prst="textNoShape">
              <a:avLst/>
            </a:prstTxWarp>
          </a:bodyPr>
          <a:lstStyle>
            <a:lvl1pPr algn="r" defTabSz="927100">
              <a:defRPr sz="1200">
                <a:latin typeface="Times New Roman" pitchFamily="18" charset="0"/>
              </a:defRPr>
            </a:lvl1pPr>
          </a:lstStyle>
          <a:p>
            <a:pPr>
              <a:defRPr/>
            </a:pPr>
            <a:endParaRPr lang="en-AU"/>
          </a:p>
        </p:txBody>
      </p:sp>
      <p:sp>
        <p:nvSpPr>
          <p:cNvPr id="22532" name="Rectangle 4"/>
          <p:cNvSpPr>
            <a:spLocks noGrp="1" noRot="1" noChangeAspect="1" noChangeArrowheads="1" noTextEdit="1"/>
          </p:cNvSpPr>
          <p:nvPr>
            <p:ph type="sldImg" idx="2"/>
          </p:nvPr>
        </p:nvSpPr>
        <p:spPr bwMode="auto">
          <a:xfrm>
            <a:off x="1152525" y="696913"/>
            <a:ext cx="4641850" cy="3481387"/>
          </a:xfrm>
          <a:prstGeom prst="rect">
            <a:avLst/>
          </a:prstGeom>
          <a:noFill/>
          <a:ln w="9525">
            <a:solidFill>
              <a:srgbClr val="000000"/>
            </a:solidFill>
            <a:miter lim="800000"/>
            <a:headEnd/>
            <a:tailEnd/>
          </a:ln>
        </p:spPr>
      </p:sp>
      <p:sp>
        <p:nvSpPr>
          <p:cNvPr id="80901" name="Rectangle 5"/>
          <p:cNvSpPr>
            <a:spLocks noGrp="1" noChangeArrowheads="1"/>
          </p:cNvSpPr>
          <p:nvPr>
            <p:ph type="body" sz="quarter" idx="3"/>
          </p:nvPr>
        </p:nvSpPr>
        <p:spPr bwMode="auto">
          <a:xfrm>
            <a:off x="925513" y="4410075"/>
            <a:ext cx="5095875" cy="4176713"/>
          </a:xfrm>
          <a:prstGeom prst="rect">
            <a:avLst/>
          </a:prstGeom>
          <a:noFill/>
          <a:ln w="9525">
            <a:noFill/>
            <a:miter lim="800000"/>
            <a:headEnd/>
            <a:tailEnd/>
          </a:ln>
          <a:effectLst/>
        </p:spPr>
        <p:txBody>
          <a:bodyPr vert="horz" wrap="square" lIns="92738" tIns="46369" rIns="92738" bIns="46369" numCol="1" anchor="t" anchorCtr="0" compatLnSpc="1">
            <a:prstTxWarp prst="textNoShape">
              <a:avLst/>
            </a:prstTxWarp>
          </a:bodyPr>
          <a:lstStyle/>
          <a:p>
            <a:pPr lvl="0"/>
            <a:r>
              <a:rPr lang="en-AU" noProof="0"/>
              <a:t>Click to edit Master text styles</a:t>
            </a:r>
          </a:p>
          <a:p>
            <a:pPr lvl="1"/>
            <a:r>
              <a:rPr lang="en-AU" noProof="0"/>
              <a:t>Second level</a:t>
            </a:r>
          </a:p>
          <a:p>
            <a:pPr lvl="2"/>
            <a:r>
              <a:rPr lang="en-AU" noProof="0"/>
              <a:t>Third level</a:t>
            </a:r>
          </a:p>
          <a:p>
            <a:pPr lvl="3"/>
            <a:r>
              <a:rPr lang="en-AU" noProof="0"/>
              <a:t>Fourth level</a:t>
            </a:r>
          </a:p>
          <a:p>
            <a:pPr lvl="4"/>
            <a:r>
              <a:rPr lang="en-AU" noProof="0"/>
              <a:t>Fifth level</a:t>
            </a:r>
          </a:p>
        </p:txBody>
      </p:sp>
      <p:sp>
        <p:nvSpPr>
          <p:cNvPr id="80902" name="Rectangle 6"/>
          <p:cNvSpPr>
            <a:spLocks noGrp="1" noChangeArrowheads="1"/>
          </p:cNvSpPr>
          <p:nvPr>
            <p:ph type="ftr" sz="quarter" idx="4"/>
          </p:nvPr>
        </p:nvSpPr>
        <p:spPr bwMode="auto">
          <a:xfrm>
            <a:off x="0" y="8820150"/>
            <a:ext cx="3009900" cy="463550"/>
          </a:xfrm>
          <a:prstGeom prst="rect">
            <a:avLst/>
          </a:prstGeom>
          <a:noFill/>
          <a:ln w="9525">
            <a:noFill/>
            <a:miter lim="800000"/>
            <a:headEnd/>
            <a:tailEnd/>
          </a:ln>
          <a:effectLst/>
        </p:spPr>
        <p:txBody>
          <a:bodyPr vert="horz" wrap="square" lIns="92738" tIns="46369" rIns="92738" bIns="46369" numCol="1" anchor="b" anchorCtr="0" compatLnSpc="1">
            <a:prstTxWarp prst="textNoShape">
              <a:avLst/>
            </a:prstTxWarp>
          </a:bodyPr>
          <a:lstStyle>
            <a:lvl1pPr algn="l" defTabSz="927100">
              <a:defRPr sz="1200">
                <a:latin typeface="Times New Roman" pitchFamily="18" charset="0"/>
              </a:defRPr>
            </a:lvl1pPr>
          </a:lstStyle>
          <a:p>
            <a:pPr>
              <a:defRPr/>
            </a:pPr>
            <a:endParaRPr lang="en-AU"/>
          </a:p>
        </p:txBody>
      </p:sp>
      <p:sp>
        <p:nvSpPr>
          <p:cNvPr id="80903" name="Rectangle 7"/>
          <p:cNvSpPr>
            <a:spLocks noGrp="1" noChangeArrowheads="1"/>
          </p:cNvSpPr>
          <p:nvPr>
            <p:ph type="sldNum" sz="quarter" idx="5"/>
          </p:nvPr>
        </p:nvSpPr>
        <p:spPr bwMode="auto">
          <a:xfrm>
            <a:off x="3937000" y="8820150"/>
            <a:ext cx="3009900" cy="463550"/>
          </a:xfrm>
          <a:prstGeom prst="rect">
            <a:avLst/>
          </a:prstGeom>
          <a:noFill/>
          <a:ln w="9525">
            <a:noFill/>
            <a:miter lim="800000"/>
            <a:headEnd/>
            <a:tailEnd/>
          </a:ln>
          <a:effectLst/>
        </p:spPr>
        <p:txBody>
          <a:bodyPr vert="horz" wrap="square" lIns="92738" tIns="46369" rIns="92738" bIns="46369" numCol="1" anchor="b" anchorCtr="0" compatLnSpc="1">
            <a:prstTxWarp prst="textNoShape">
              <a:avLst/>
            </a:prstTxWarp>
          </a:bodyPr>
          <a:lstStyle>
            <a:lvl1pPr algn="r" defTabSz="927100">
              <a:defRPr sz="1200">
                <a:latin typeface="Times New Roman" pitchFamily="18" charset="0"/>
              </a:defRPr>
            </a:lvl1pPr>
          </a:lstStyle>
          <a:p>
            <a:pPr>
              <a:defRPr/>
            </a:pPr>
            <a:fld id="{E1FEF172-6A83-4731-A5BB-B1CD604B7D28}" type="slidenum">
              <a:rPr lang="en-AU"/>
              <a:pPr>
                <a:defRPr/>
              </a:pPr>
              <a:t>‹#›</a:t>
            </a:fld>
            <a:endParaRPr lang="en-AU"/>
          </a:p>
        </p:txBody>
      </p:sp>
    </p:spTree>
    <p:extLst>
      <p:ext uri="{BB962C8B-B14F-4D97-AF65-F5344CB8AC3E}">
        <p14:creationId xmlns:p14="http://schemas.microsoft.com/office/powerpoint/2010/main" val="279306033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ahoma" pitchFamily="34" charset="0"/>
        <a:ea typeface="+mn-ea"/>
        <a:cs typeface="Times New Roman" pitchFamily="18" charset="0"/>
      </a:defRPr>
    </a:lvl1pPr>
    <a:lvl2pPr marL="457200" algn="l" rtl="0" eaLnBrk="0" fontAlgn="base" hangingPunct="0">
      <a:spcBef>
        <a:spcPct val="30000"/>
      </a:spcBef>
      <a:spcAft>
        <a:spcPct val="0"/>
      </a:spcAft>
      <a:defRPr kumimoji="1" sz="1200" kern="1200">
        <a:solidFill>
          <a:schemeClr val="tx1"/>
        </a:solidFill>
        <a:latin typeface="Tahoma" pitchFamily="34" charset="0"/>
        <a:ea typeface="+mn-ea"/>
        <a:cs typeface="Times New Roman" pitchFamily="18" charset="0"/>
      </a:defRPr>
    </a:lvl2pPr>
    <a:lvl3pPr marL="914400" algn="l" rtl="0" eaLnBrk="0" fontAlgn="base" hangingPunct="0">
      <a:spcBef>
        <a:spcPct val="30000"/>
      </a:spcBef>
      <a:spcAft>
        <a:spcPct val="0"/>
      </a:spcAft>
      <a:defRPr kumimoji="1" sz="1200" kern="1200">
        <a:solidFill>
          <a:schemeClr val="tx1"/>
        </a:solidFill>
        <a:latin typeface="Tahoma" pitchFamily="34" charset="0"/>
        <a:ea typeface="+mn-ea"/>
        <a:cs typeface="Times New Roman" pitchFamily="18" charset="0"/>
      </a:defRPr>
    </a:lvl3pPr>
    <a:lvl4pPr marL="1371600" algn="l" rtl="0" eaLnBrk="0" fontAlgn="base" hangingPunct="0">
      <a:spcBef>
        <a:spcPct val="30000"/>
      </a:spcBef>
      <a:spcAft>
        <a:spcPct val="0"/>
      </a:spcAft>
      <a:defRPr kumimoji="1" sz="1200" kern="1200">
        <a:solidFill>
          <a:schemeClr val="tx1"/>
        </a:solidFill>
        <a:latin typeface="Tahoma" pitchFamily="34" charset="0"/>
        <a:ea typeface="+mn-ea"/>
        <a:cs typeface="Times New Roman" pitchFamily="18" charset="0"/>
      </a:defRPr>
    </a:lvl4pPr>
    <a:lvl5pPr marL="1828800" algn="l" rtl="0" eaLnBrk="0" fontAlgn="base" hangingPunct="0">
      <a:spcBef>
        <a:spcPct val="30000"/>
      </a:spcBef>
      <a:spcAft>
        <a:spcPct val="0"/>
      </a:spcAft>
      <a:defRPr kumimoji="1" sz="1200" kern="1200">
        <a:solidFill>
          <a:schemeClr val="tx1"/>
        </a:solidFill>
        <a:latin typeface="Tahoma" pitchFamily="34" charset="0"/>
        <a:ea typeface="+mn-ea"/>
        <a:cs typeface="Times New Roman" pitchFamily="18"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pPr>
              <a:defRPr/>
            </a:pPr>
            <a:endParaRPr lang="en-AU"/>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pPr>
              <a:defRPr/>
            </a:pPr>
            <a:endParaRPr lang="en-AU"/>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pPr>
              <a:defRPr/>
            </a:pPr>
            <a:fld id="{1D127592-F72E-4591-98E4-C2971603B0C4}" type="slidenum">
              <a:rPr lang="en-AU" smtClean="0"/>
              <a:pPr>
                <a:defRPr/>
              </a:pPr>
              <a:t>‹#›</a:t>
            </a:fld>
            <a:endParaRPr lang="en-AU"/>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endParaRPr lang="en-AU"/>
          </a:p>
        </p:txBody>
      </p:sp>
      <p:sp>
        <p:nvSpPr>
          <p:cNvPr id="5" name="Footer Placeholder 4"/>
          <p:cNvSpPr>
            <a:spLocks noGrp="1"/>
          </p:cNvSpPr>
          <p:nvPr>
            <p:ph type="ftr" sz="quarter" idx="11"/>
          </p:nvPr>
        </p:nvSpPr>
        <p:spPr/>
        <p:txBody>
          <a:bodyPr/>
          <a:lstStyle/>
          <a:p>
            <a:pPr>
              <a:defRPr/>
            </a:pPr>
            <a:endParaRPr lang="en-AU"/>
          </a:p>
        </p:txBody>
      </p:sp>
      <p:sp>
        <p:nvSpPr>
          <p:cNvPr id="6" name="Slide Number Placeholder 5"/>
          <p:cNvSpPr>
            <a:spLocks noGrp="1"/>
          </p:cNvSpPr>
          <p:nvPr>
            <p:ph type="sldNum" sz="quarter" idx="12"/>
          </p:nvPr>
        </p:nvSpPr>
        <p:spPr/>
        <p:txBody>
          <a:bodyPr/>
          <a:lstStyle/>
          <a:p>
            <a:pPr>
              <a:defRPr/>
            </a:pPr>
            <a:fld id="{1252A3BA-CD61-41C6-9D07-C6F6526E34C1}" type="slidenum">
              <a:rPr lang="en-AU" smtClean="0"/>
              <a:pPr>
                <a:defRPr/>
              </a:pPr>
              <a:t>‹#›</a:t>
            </a:fld>
            <a:endParaRPr lang="en-A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a:t>Click to edit Master title style</a:t>
            </a:r>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endParaRPr lang="en-AU"/>
          </a:p>
        </p:txBody>
      </p:sp>
      <p:sp>
        <p:nvSpPr>
          <p:cNvPr id="5" name="Footer Placeholder 4"/>
          <p:cNvSpPr>
            <a:spLocks noGrp="1"/>
          </p:cNvSpPr>
          <p:nvPr>
            <p:ph type="ftr" sz="quarter" idx="11"/>
          </p:nvPr>
        </p:nvSpPr>
        <p:spPr/>
        <p:txBody>
          <a:bodyPr/>
          <a:lstStyle/>
          <a:p>
            <a:pPr>
              <a:defRPr/>
            </a:pPr>
            <a:endParaRPr lang="en-AU"/>
          </a:p>
        </p:txBody>
      </p:sp>
      <p:sp>
        <p:nvSpPr>
          <p:cNvPr id="6" name="Slide Number Placeholder 5"/>
          <p:cNvSpPr>
            <a:spLocks noGrp="1"/>
          </p:cNvSpPr>
          <p:nvPr>
            <p:ph type="sldNum" sz="quarter" idx="12"/>
          </p:nvPr>
        </p:nvSpPr>
        <p:spPr/>
        <p:txBody>
          <a:bodyPr/>
          <a:lstStyle/>
          <a:p>
            <a:pPr>
              <a:defRPr/>
            </a:pPr>
            <a:fld id="{1228F27B-E67E-484A-B179-5801CAEA666F}" type="slidenum">
              <a:rPr lang="en-AU" smtClean="0"/>
              <a:pPr>
                <a:defRPr/>
              </a:pPr>
              <a:t>‹#›</a:t>
            </a:fld>
            <a:endParaRPr lang="en-A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42988" y="225425"/>
            <a:ext cx="7705725" cy="863600"/>
          </a:xfrm>
        </p:spPr>
        <p:txBody>
          <a:bodyPr/>
          <a:lstStyle/>
          <a:p>
            <a:r>
              <a:rPr lang="en-US"/>
              <a:t>Click to edit Master title style</a:t>
            </a:r>
            <a:endParaRPr lang="en-AU"/>
          </a:p>
        </p:txBody>
      </p:sp>
      <p:sp>
        <p:nvSpPr>
          <p:cNvPr id="3" name="Text Placeholder 2"/>
          <p:cNvSpPr>
            <a:spLocks noGrp="1"/>
          </p:cNvSpPr>
          <p:nvPr>
            <p:ph type="body" sz="half" idx="1"/>
          </p:nvPr>
        </p:nvSpPr>
        <p:spPr>
          <a:xfrm>
            <a:off x="1042988" y="1304925"/>
            <a:ext cx="3776662" cy="48958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4972050" y="1304925"/>
            <a:ext cx="3776663" cy="48958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Rectangle 4"/>
          <p:cNvSpPr>
            <a:spLocks noGrp="1" noChangeArrowheads="1"/>
          </p:cNvSpPr>
          <p:nvPr>
            <p:ph type="dt" sz="half" idx="10"/>
          </p:nvPr>
        </p:nvSpPr>
        <p:spPr>
          <a:ln/>
        </p:spPr>
        <p:txBody>
          <a:bodyPr/>
          <a:lstStyle>
            <a:lvl1pPr>
              <a:defRPr/>
            </a:lvl1pPr>
          </a:lstStyle>
          <a:p>
            <a:pPr>
              <a:defRPr/>
            </a:pPr>
            <a:endParaRPr lang="en-AU"/>
          </a:p>
        </p:txBody>
      </p:sp>
      <p:sp>
        <p:nvSpPr>
          <p:cNvPr id="6" name="Rectangle 5"/>
          <p:cNvSpPr>
            <a:spLocks noGrp="1" noChangeArrowheads="1"/>
          </p:cNvSpPr>
          <p:nvPr>
            <p:ph type="ftr" sz="quarter" idx="11"/>
          </p:nvPr>
        </p:nvSpPr>
        <p:spPr>
          <a:ln/>
        </p:spPr>
        <p:txBody>
          <a:bodyPr/>
          <a:lstStyle>
            <a:lvl1pPr>
              <a:defRPr/>
            </a:lvl1pPr>
          </a:lstStyle>
          <a:p>
            <a:pPr>
              <a:defRPr/>
            </a:pPr>
            <a:endParaRPr lang="en-AU"/>
          </a:p>
        </p:txBody>
      </p:sp>
      <p:sp>
        <p:nvSpPr>
          <p:cNvPr id="7" name="Rectangle 6"/>
          <p:cNvSpPr>
            <a:spLocks noGrp="1" noChangeArrowheads="1"/>
          </p:cNvSpPr>
          <p:nvPr>
            <p:ph type="sldNum" sz="quarter" idx="12"/>
          </p:nvPr>
        </p:nvSpPr>
        <p:spPr>
          <a:ln/>
        </p:spPr>
        <p:txBody>
          <a:bodyPr/>
          <a:lstStyle>
            <a:lvl1pPr>
              <a:defRPr/>
            </a:lvl1pPr>
          </a:lstStyle>
          <a:p>
            <a:pPr>
              <a:defRPr/>
            </a:pPr>
            <a:fld id="{3A279C5B-7ACF-491C-B732-A114F0314DAA}" type="slidenum">
              <a:rPr lang="en-AU"/>
              <a:pPr>
                <a:defRPr/>
              </a:pPr>
              <a:t>‹#›</a:t>
            </a:fld>
            <a:endParaRPr lang="en-A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AU"/>
          </a:p>
        </p:txBody>
      </p:sp>
      <p:sp>
        <p:nvSpPr>
          <p:cNvPr id="5" name="Footer Placeholder 4"/>
          <p:cNvSpPr>
            <a:spLocks noGrp="1"/>
          </p:cNvSpPr>
          <p:nvPr>
            <p:ph type="ftr" sz="quarter" idx="11"/>
          </p:nvPr>
        </p:nvSpPr>
        <p:spPr/>
        <p:txBody>
          <a:bodyPr/>
          <a:lstStyle/>
          <a:p>
            <a:pPr>
              <a:defRPr/>
            </a:pPr>
            <a:endParaRPr lang="en-AU"/>
          </a:p>
        </p:txBody>
      </p:sp>
      <p:sp>
        <p:nvSpPr>
          <p:cNvPr id="6" name="Slide Number Placeholder 5"/>
          <p:cNvSpPr>
            <a:spLocks noGrp="1"/>
          </p:cNvSpPr>
          <p:nvPr>
            <p:ph type="sldNum" sz="quarter" idx="12"/>
          </p:nvPr>
        </p:nvSpPr>
        <p:spPr/>
        <p:txBody>
          <a:bodyPr/>
          <a:lstStyle/>
          <a:p>
            <a:pPr>
              <a:defRPr/>
            </a:pPr>
            <a:fld id="{9FA6D4B9-5DF6-475F-8AAA-5F9454911227}" type="slidenum">
              <a:rPr lang="en-AU" smtClean="0"/>
              <a:pPr>
                <a:defRPr/>
              </a:pPr>
              <a:t>‹#›</a:t>
            </a:fld>
            <a:endParaRPr lang="en-A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AU"/>
          </a:p>
        </p:txBody>
      </p:sp>
      <p:sp>
        <p:nvSpPr>
          <p:cNvPr id="5" name="Footer Placeholder 4"/>
          <p:cNvSpPr>
            <a:spLocks noGrp="1"/>
          </p:cNvSpPr>
          <p:nvPr>
            <p:ph type="ftr" sz="quarter" idx="11"/>
          </p:nvPr>
        </p:nvSpPr>
        <p:spPr/>
        <p:txBody>
          <a:bodyPr/>
          <a:lstStyle/>
          <a:p>
            <a:pPr>
              <a:defRPr/>
            </a:pPr>
            <a:endParaRPr lang="en-AU"/>
          </a:p>
        </p:txBody>
      </p:sp>
      <p:sp>
        <p:nvSpPr>
          <p:cNvPr id="6" name="Slide Number Placeholder 5"/>
          <p:cNvSpPr>
            <a:spLocks noGrp="1"/>
          </p:cNvSpPr>
          <p:nvPr>
            <p:ph type="sldNum" sz="quarter" idx="12"/>
          </p:nvPr>
        </p:nvSpPr>
        <p:spPr/>
        <p:txBody>
          <a:bodyPr/>
          <a:lstStyle/>
          <a:p>
            <a:pPr>
              <a:defRPr/>
            </a:pPr>
            <a:fld id="{4D172A70-4392-485C-9436-D0C8BAA54ADE}" type="slidenum">
              <a:rPr lang="en-AU" smtClean="0"/>
              <a:pPr>
                <a:defRPr/>
              </a:pPr>
              <a:t>‹#›</a:t>
            </a:fld>
            <a:endParaRPr lang="en-A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pPr>
              <a:defRPr/>
            </a:pPr>
            <a:endParaRPr lang="en-AU"/>
          </a:p>
        </p:txBody>
      </p:sp>
      <p:sp>
        <p:nvSpPr>
          <p:cNvPr id="6" name="Footer Placeholder 5"/>
          <p:cNvSpPr>
            <a:spLocks noGrp="1"/>
          </p:cNvSpPr>
          <p:nvPr>
            <p:ph type="ftr" sz="quarter" idx="11"/>
          </p:nvPr>
        </p:nvSpPr>
        <p:spPr/>
        <p:txBody>
          <a:bodyPr/>
          <a:lstStyle/>
          <a:p>
            <a:pPr>
              <a:defRPr/>
            </a:pPr>
            <a:endParaRPr lang="en-AU"/>
          </a:p>
        </p:txBody>
      </p:sp>
      <p:sp>
        <p:nvSpPr>
          <p:cNvPr id="7" name="Slide Number Placeholder 6"/>
          <p:cNvSpPr>
            <a:spLocks noGrp="1"/>
          </p:cNvSpPr>
          <p:nvPr>
            <p:ph type="sldNum" sz="quarter" idx="12"/>
          </p:nvPr>
        </p:nvSpPr>
        <p:spPr/>
        <p:txBody>
          <a:bodyPr/>
          <a:lstStyle/>
          <a:p>
            <a:pPr>
              <a:defRPr/>
            </a:pPr>
            <a:fld id="{34E22EA5-BCE4-45C4-9D1A-BA8B4C8DA341}" type="slidenum">
              <a:rPr lang="en-AU" smtClean="0"/>
              <a:pPr>
                <a:defRPr/>
              </a:pPr>
              <a:t>‹#›</a:t>
            </a:fld>
            <a:endParaRPr lang="en-AU"/>
          </a:p>
        </p:txBody>
      </p:sp>
      <p:sp>
        <p:nvSpPr>
          <p:cNvPr id="9" name="Content Placeholder 8"/>
          <p:cNvSpPr>
            <a:spLocks noGrp="1"/>
          </p:cNvSpPr>
          <p:nvPr>
            <p:ph sz="quarter" idx="13"/>
          </p:nvPr>
        </p:nvSpPr>
        <p:spPr>
          <a:xfrm>
            <a:off x="1042416" y="2313432"/>
            <a:ext cx="3419856" cy="34930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endParaRPr lang="en-AU"/>
          </a:p>
        </p:txBody>
      </p:sp>
      <p:sp>
        <p:nvSpPr>
          <p:cNvPr id="8" name="Footer Placeholder 7"/>
          <p:cNvSpPr>
            <a:spLocks noGrp="1"/>
          </p:cNvSpPr>
          <p:nvPr>
            <p:ph type="ftr" sz="quarter" idx="11"/>
          </p:nvPr>
        </p:nvSpPr>
        <p:spPr/>
        <p:txBody>
          <a:bodyPr/>
          <a:lstStyle/>
          <a:p>
            <a:pPr>
              <a:defRPr/>
            </a:pPr>
            <a:endParaRPr lang="en-AU"/>
          </a:p>
        </p:txBody>
      </p:sp>
      <p:sp>
        <p:nvSpPr>
          <p:cNvPr id="9" name="Slide Number Placeholder 8"/>
          <p:cNvSpPr>
            <a:spLocks noGrp="1"/>
          </p:cNvSpPr>
          <p:nvPr>
            <p:ph type="sldNum" sz="quarter" idx="12"/>
          </p:nvPr>
        </p:nvSpPr>
        <p:spPr/>
        <p:txBody>
          <a:bodyPr/>
          <a:lstStyle/>
          <a:p>
            <a:pPr>
              <a:defRPr/>
            </a:pPr>
            <a:fld id="{29C1383F-8382-44CC-B38D-60512D83B75D}" type="slidenum">
              <a:rPr lang="en-AU" smtClean="0"/>
              <a:pPr>
                <a:defRPr/>
              </a:pPr>
              <a:t>‹#›</a:t>
            </a:fld>
            <a:endParaRPr lang="en-A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pPr>
              <a:defRPr/>
            </a:pPr>
            <a:endParaRPr lang="en-AU"/>
          </a:p>
        </p:txBody>
      </p:sp>
      <p:sp>
        <p:nvSpPr>
          <p:cNvPr id="4" name="Footer Placeholder 3"/>
          <p:cNvSpPr>
            <a:spLocks noGrp="1"/>
          </p:cNvSpPr>
          <p:nvPr>
            <p:ph type="ftr" sz="quarter" idx="11"/>
          </p:nvPr>
        </p:nvSpPr>
        <p:spPr/>
        <p:txBody>
          <a:bodyPr/>
          <a:lstStyle/>
          <a:p>
            <a:pPr>
              <a:defRPr/>
            </a:pPr>
            <a:endParaRPr lang="en-AU"/>
          </a:p>
        </p:txBody>
      </p:sp>
      <p:sp>
        <p:nvSpPr>
          <p:cNvPr id="5" name="Slide Number Placeholder 4"/>
          <p:cNvSpPr>
            <a:spLocks noGrp="1"/>
          </p:cNvSpPr>
          <p:nvPr>
            <p:ph type="sldNum" sz="quarter" idx="12"/>
          </p:nvPr>
        </p:nvSpPr>
        <p:spPr/>
        <p:txBody>
          <a:bodyPr/>
          <a:lstStyle/>
          <a:p>
            <a:pPr>
              <a:defRPr/>
            </a:pPr>
            <a:fld id="{B283C525-3E5D-4F42-9F93-715B26A6F302}" type="slidenum">
              <a:rPr lang="en-AU" smtClean="0"/>
              <a:pPr>
                <a:defRPr/>
              </a:pPr>
              <a:t>‹#›</a:t>
            </a:fld>
            <a:endParaRPr lang="en-A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AU"/>
          </a:p>
        </p:txBody>
      </p:sp>
      <p:sp>
        <p:nvSpPr>
          <p:cNvPr id="3" name="Footer Placeholder 2"/>
          <p:cNvSpPr>
            <a:spLocks noGrp="1"/>
          </p:cNvSpPr>
          <p:nvPr>
            <p:ph type="ftr" sz="quarter" idx="11"/>
          </p:nvPr>
        </p:nvSpPr>
        <p:spPr/>
        <p:txBody>
          <a:bodyPr/>
          <a:lstStyle/>
          <a:p>
            <a:pPr>
              <a:defRPr/>
            </a:pPr>
            <a:endParaRPr lang="en-AU"/>
          </a:p>
        </p:txBody>
      </p:sp>
      <p:sp>
        <p:nvSpPr>
          <p:cNvPr id="4" name="Slide Number Placeholder 3"/>
          <p:cNvSpPr>
            <a:spLocks noGrp="1"/>
          </p:cNvSpPr>
          <p:nvPr>
            <p:ph type="sldNum" sz="quarter" idx="12"/>
          </p:nvPr>
        </p:nvSpPr>
        <p:spPr/>
        <p:txBody>
          <a:bodyPr/>
          <a:lstStyle/>
          <a:p>
            <a:pPr>
              <a:defRPr/>
            </a:pPr>
            <a:fld id="{CD6EBE10-DA4D-4AC1-B1E6-8DFDF08878D8}" type="slidenum">
              <a:rPr lang="en-AU" smtClean="0"/>
              <a:pPr>
                <a:defRPr/>
              </a:pPr>
              <a:t>‹#›</a:t>
            </a:fld>
            <a:endParaRPr lang="en-A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pPr>
              <a:defRPr/>
            </a:pPr>
            <a:endParaRPr lang="en-AU"/>
          </a:p>
        </p:txBody>
      </p:sp>
      <p:sp>
        <p:nvSpPr>
          <p:cNvPr id="7" name="Slide Number Placeholder 6"/>
          <p:cNvSpPr>
            <a:spLocks noGrp="1"/>
          </p:cNvSpPr>
          <p:nvPr>
            <p:ph type="sldNum" sz="quarter" idx="12"/>
          </p:nvPr>
        </p:nvSpPr>
        <p:spPr/>
        <p:txBody>
          <a:bodyPr/>
          <a:lstStyle/>
          <a:p>
            <a:pPr>
              <a:defRPr/>
            </a:pPr>
            <a:fld id="{04F51509-9679-4F2A-817E-C6A7E7788838}" type="slidenum">
              <a:rPr lang="en-AU" smtClean="0"/>
              <a:pPr>
                <a:defRPr/>
              </a:pPr>
              <a:t>‹#›</a:t>
            </a:fld>
            <a:endParaRPr lang="en-AU"/>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pPr>
              <a:defRPr/>
            </a:pPr>
            <a:endParaRPr lang="en-AU"/>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a:t>Click to edit Master title style</a:t>
            </a:r>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a:t>Click to edit Master title style</a:t>
            </a:r>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AU"/>
          </a:p>
        </p:txBody>
      </p:sp>
      <p:sp>
        <p:nvSpPr>
          <p:cNvPr id="6" name="Footer Placeholder 5"/>
          <p:cNvSpPr>
            <a:spLocks noGrp="1"/>
          </p:cNvSpPr>
          <p:nvPr>
            <p:ph type="ftr" sz="quarter" idx="11"/>
          </p:nvPr>
        </p:nvSpPr>
        <p:spPr>
          <a:xfrm>
            <a:off x="4641448" y="5724835"/>
            <a:ext cx="3493664" cy="365125"/>
          </a:xfrm>
        </p:spPr>
        <p:txBody>
          <a:bodyPr>
            <a:normAutofit/>
          </a:bodyPr>
          <a:lstStyle/>
          <a:p>
            <a:pPr>
              <a:defRPr/>
            </a:pPr>
            <a:endParaRPr lang="en-AU"/>
          </a:p>
        </p:txBody>
      </p:sp>
      <p:sp>
        <p:nvSpPr>
          <p:cNvPr id="7" name="Slide Number Placeholder 6"/>
          <p:cNvSpPr>
            <a:spLocks noGrp="1"/>
          </p:cNvSpPr>
          <p:nvPr>
            <p:ph type="sldNum" sz="quarter" idx="12"/>
          </p:nvPr>
        </p:nvSpPr>
        <p:spPr/>
        <p:txBody>
          <a:bodyPr/>
          <a:lstStyle/>
          <a:p>
            <a:pPr>
              <a:defRPr/>
            </a:pPr>
            <a:fld id="{82FD4A17-F28B-4FF1-9AF9-47D3CA50E441}" type="slidenum">
              <a:rPr lang="en-AU" smtClean="0"/>
              <a:pPr>
                <a:defRPr/>
              </a:pPr>
              <a:t>‹#›</a:t>
            </a:fld>
            <a:endParaRPr lang="en-A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pPr>
              <a:defRPr/>
            </a:pPr>
            <a:endParaRPr lang="en-AU"/>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pPr>
              <a:defRPr/>
            </a:pPr>
            <a:endParaRPr lang="en-AU"/>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pPr>
              <a:defRPr/>
            </a:pPr>
            <a:fld id="{0B2B19CE-9ECD-4E14-98B8-877B49128761}" type="slidenum">
              <a:rPr lang="en-AU" smtClean="0"/>
              <a:pPr>
                <a:defRPr/>
              </a:pPr>
              <a:t>‹#›</a:t>
            </a:fld>
            <a:endParaRPr lang="en-AU"/>
          </a:p>
        </p:txBody>
      </p:sp>
    </p:spTree>
  </p:cSld>
  <p:clrMap bg1="lt1" tx1="dk1" bg2="lt2" tx2="dk2" accent1="accent1" accent2="accent2" accent3="accent3" accent4="accent4" accent5="accent5" accent6="accent6" hlink="hlink" folHlink="folHlink"/>
  <p:sldLayoutIdLst>
    <p:sldLayoutId id="2147483944" r:id="rId1"/>
    <p:sldLayoutId id="2147483945" r:id="rId2"/>
    <p:sldLayoutId id="2147483946" r:id="rId3"/>
    <p:sldLayoutId id="2147483947" r:id="rId4"/>
    <p:sldLayoutId id="2147483948" r:id="rId5"/>
    <p:sldLayoutId id="2147483949" r:id="rId6"/>
    <p:sldLayoutId id="2147483950" r:id="rId7"/>
    <p:sldLayoutId id="2147483951" r:id="rId8"/>
    <p:sldLayoutId id="2147483952" r:id="rId9"/>
    <p:sldLayoutId id="2147483953" r:id="rId10"/>
    <p:sldLayoutId id="2147483954" r:id="rId11"/>
    <p:sldLayoutId id="2147483955" r:id="rId12"/>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www.google.com.au/url?sa=i&amp;rct=j&amp;q=&amp;esrc=s&amp;frm=1&amp;source=images&amp;cd=&amp;cad=rja&amp;uact=8&amp;ved=0CAcQjRw&amp;url=http://ows.edb.utexas.edu/site/hicela-martinez/linguistic-and-cultural-diversity&amp;ei=BDpZVZjtNMOi8AWWvICIAw&amp;bvm=bv.93564037,d.dGc&amp;psig=AFQjCNGNif9J_7b0vZgtiW_SIyJjBnNRYg&amp;ust=1431997257684062"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google.com.au/url?sa=i&amp;rct=j&amp;q=&amp;esrc=s&amp;source=images&amp;cd=&amp;ved=0ahUKEwjbyfjwo8nMAhVCGJQKHa4UCR0QjRwIBw&amp;url=http://curiousmindbox.com/why-tomato-is-a-fruit-and-not-a-vegetable-or-vice-versa/&amp;psig=AFQjCNHYMgcbxIo6rtg6q4HVCxNoz3U67Q&amp;ust=1462755714376948"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Grp="1" noChangeArrowheads="1"/>
          </p:cNvSpPr>
          <p:nvPr>
            <p:ph type="ctrTitle"/>
          </p:nvPr>
        </p:nvSpPr>
        <p:spPr>
          <a:xfrm>
            <a:off x="207516" y="162794"/>
            <a:ext cx="8568952" cy="1368152"/>
          </a:xfrm>
        </p:spPr>
        <p:txBody>
          <a:bodyPr>
            <a:normAutofit/>
          </a:bodyPr>
          <a:lstStyle/>
          <a:p>
            <a:pPr algn="ctr" eaLnBrk="1" hangingPunct="1"/>
            <a:r>
              <a:rPr lang="en-AU" sz="2800" b="1" dirty="0">
                <a:solidFill>
                  <a:schemeClr val="accent3">
                    <a:lumMod val="50000"/>
                  </a:schemeClr>
                </a:solidFill>
              </a:rPr>
              <a:t>Week 8 Immigration: Living with cultural others</a:t>
            </a:r>
          </a:p>
        </p:txBody>
      </p:sp>
      <p:sp>
        <p:nvSpPr>
          <p:cNvPr id="2" name="AutoShape 2" descr="Image result for cultural diversity"/>
          <p:cNvSpPr>
            <a:spLocks noChangeAspect="1" noChangeArrowheads="1"/>
          </p:cNvSpPr>
          <p:nvPr/>
        </p:nvSpPr>
        <p:spPr bwMode="auto">
          <a:xfrm>
            <a:off x="63500"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AU"/>
          </a:p>
        </p:txBody>
      </p:sp>
      <p:pic>
        <p:nvPicPr>
          <p:cNvPr id="1028" name="Picture 4" descr="http://ows.edb.utexas.edu/sites/default/files/users/hmartinez/World-Day-for-Cultural-Diversity.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79712" y="2000796"/>
            <a:ext cx="4652241" cy="305147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59628" y="629816"/>
            <a:ext cx="7024744" cy="1143000"/>
          </a:xfrm>
        </p:spPr>
        <p:txBody>
          <a:bodyPr>
            <a:normAutofit/>
          </a:bodyPr>
          <a:lstStyle/>
          <a:p>
            <a:pPr algn="ctr"/>
            <a:r>
              <a:rPr lang="en-AU" sz="2800" b="1" dirty="0"/>
              <a:t>Shifters and blenders</a:t>
            </a:r>
          </a:p>
        </p:txBody>
      </p:sp>
      <p:sp>
        <p:nvSpPr>
          <p:cNvPr id="3" name="Content Placeholder 2"/>
          <p:cNvSpPr>
            <a:spLocks noGrp="1"/>
          </p:cNvSpPr>
          <p:nvPr>
            <p:ph idx="1"/>
          </p:nvPr>
        </p:nvSpPr>
        <p:spPr>
          <a:xfrm>
            <a:off x="683568" y="2060848"/>
            <a:ext cx="7992888" cy="3312368"/>
          </a:xfrm>
        </p:spPr>
        <p:txBody>
          <a:bodyPr/>
          <a:lstStyle/>
          <a:p>
            <a:r>
              <a:rPr lang="en-AU" dirty="0"/>
              <a:t>Shifters alternate behaviours to fit in the cultural context at a particular point in time, similar to code-switching.</a:t>
            </a:r>
          </a:p>
          <a:p>
            <a:endParaRPr lang="en-AU" dirty="0"/>
          </a:p>
          <a:p>
            <a:r>
              <a:rPr lang="en-AU" dirty="0"/>
              <a:t>Blenders do not compartmentalise elements of culture; they incorporate two or more cultures into a hybrid identity.</a:t>
            </a:r>
          </a:p>
        </p:txBody>
      </p:sp>
    </p:spTree>
    <p:extLst>
      <p:ext uri="{BB962C8B-B14F-4D97-AF65-F5344CB8AC3E}">
        <p14:creationId xmlns:p14="http://schemas.microsoft.com/office/powerpoint/2010/main" val="42063001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647700" y="1196752"/>
            <a:ext cx="8064624" cy="863600"/>
          </a:xfrm>
        </p:spPr>
        <p:txBody>
          <a:bodyPr rtlCol="0">
            <a:normAutofit fontScale="90000"/>
          </a:bodyPr>
          <a:lstStyle/>
          <a:p>
            <a:pPr algn="ctr" eaLnBrk="1" fontAlgn="auto" hangingPunct="1">
              <a:spcAft>
                <a:spcPts val="0"/>
              </a:spcAft>
              <a:defRPr/>
            </a:pPr>
            <a:r>
              <a:rPr lang="en-AU" altLang="en-US" sz="2000" b="1" dirty="0"/>
              <a:t>	</a:t>
            </a:r>
            <a:br>
              <a:rPr lang="en-AU" altLang="en-US" sz="2000" b="1" dirty="0"/>
            </a:br>
            <a:br>
              <a:rPr lang="en-AU" altLang="en-US" sz="2000" b="1" dirty="0"/>
            </a:br>
            <a:br>
              <a:rPr lang="en-AU" altLang="en-US" sz="2000" b="1" dirty="0"/>
            </a:br>
            <a:r>
              <a:rPr lang="en-AU" altLang="en-US" sz="3100" b="1" dirty="0"/>
              <a:t>Factors influencing intercultural relations with immigrants</a:t>
            </a:r>
            <a:endParaRPr lang="en-AU" altLang="en-US" sz="3100" dirty="0"/>
          </a:p>
        </p:txBody>
      </p:sp>
      <p:sp>
        <p:nvSpPr>
          <p:cNvPr id="20483" name="Rectangle 3"/>
          <p:cNvSpPr>
            <a:spLocks noGrp="1" noChangeArrowheads="1"/>
          </p:cNvSpPr>
          <p:nvPr>
            <p:ph idx="1"/>
          </p:nvPr>
        </p:nvSpPr>
        <p:spPr>
          <a:xfrm>
            <a:off x="899592" y="2348880"/>
            <a:ext cx="7560840" cy="3528392"/>
          </a:xfrm>
        </p:spPr>
        <p:txBody>
          <a:bodyPr>
            <a:normAutofit/>
          </a:bodyPr>
          <a:lstStyle/>
          <a:p>
            <a:pPr eaLnBrk="1" hangingPunct="1"/>
            <a:r>
              <a:rPr lang="en-AU" altLang="en-US" dirty="0"/>
              <a:t>Similarity between the host and home cultures</a:t>
            </a:r>
          </a:p>
          <a:p>
            <a:r>
              <a:rPr lang="en-AU" altLang="en-US" dirty="0"/>
              <a:t>Personal characteristics and background</a:t>
            </a:r>
          </a:p>
          <a:p>
            <a:r>
              <a:rPr lang="en-AU" altLang="en-US" dirty="0"/>
              <a:t>Intergroup contact</a:t>
            </a:r>
          </a:p>
          <a:p>
            <a:pPr eaLnBrk="1" hangingPunct="1"/>
            <a:r>
              <a:rPr lang="en-AU" altLang="en-US" dirty="0"/>
              <a:t>Social support</a:t>
            </a:r>
          </a:p>
          <a:p>
            <a:pPr eaLnBrk="1" hangingPunct="1"/>
            <a:r>
              <a:rPr lang="en-AU" altLang="en-US" dirty="0"/>
              <a:t>The media</a:t>
            </a:r>
          </a:p>
          <a:p>
            <a:pPr eaLnBrk="1" hangingPunct="1"/>
            <a:r>
              <a:rPr lang="en-AU" altLang="en-US" dirty="0"/>
              <a:t>Political and social environment</a:t>
            </a:r>
          </a:p>
          <a:p>
            <a:pPr eaLnBrk="1" hangingPunct="1">
              <a:buFontTx/>
              <a:buNone/>
            </a:pPr>
            <a:endParaRPr lang="en-AU" altLang="en-US" dirty="0"/>
          </a:p>
        </p:txBody>
      </p:sp>
    </p:spTree>
    <p:extLst>
      <p:ext uri="{BB962C8B-B14F-4D97-AF65-F5344CB8AC3E}">
        <p14:creationId xmlns:p14="http://schemas.microsoft.com/office/powerpoint/2010/main" val="4887107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59628" y="625252"/>
            <a:ext cx="7024744" cy="1143000"/>
          </a:xfrm>
        </p:spPr>
        <p:txBody>
          <a:bodyPr>
            <a:normAutofit/>
          </a:bodyPr>
          <a:lstStyle/>
          <a:p>
            <a:pPr algn="ctr"/>
            <a:r>
              <a:rPr lang="en-AU" sz="2800" b="1" dirty="0"/>
              <a:t>Debates over cultural diversity</a:t>
            </a:r>
          </a:p>
        </p:txBody>
      </p:sp>
      <p:sp>
        <p:nvSpPr>
          <p:cNvPr id="3" name="Content Placeholder 2"/>
          <p:cNvSpPr>
            <a:spLocks noGrp="1"/>
          </p:cNvSpPr>
          <p:nvPr>
            <p:ph idx="1"/>
          </p:nvPr>
        </p:nvSpPr>
        <p:spPr>
          <a:xfrm>
            <a:off x="711504" y="2060848"/>
            <a:ext cx="7720992" cy="3744416"/>
          </a:xfrm>
        </p:spPr>
        <p:txBody>
          <a:bodyPr/>
          <a:lstStyle/>
          <a:p>
            <a:pPr>
              <a:spcAft>
                <a:spcPts val="600"/>
              </a:spcAft>
            </a:pPr>
            <a:r>
              <a:rPr lang="en-AU" dirty="0"/>
              <a:t>Significant debate has surrounded the question of how immigrants should live in their host societies. In some countries, immigrants are increasingly seen as a source of social disturbance and economic burden, and opinion polls show unease with the growing visibility of foreign cultures. </a:t>
            </a:r>
          </a:p>
          <a:p>
            <a:endParaRPr lang="en-AU" dirty="0"/>
          </a:p>
        </p:txBody>
      </p:sp>
    </p:spTree>
    <p:extLst>
      <p:ext uri="{BB962C8B-B14F-4D97-AF65-F5344CB8AC3E}">
        <p14:creationId xmlns:p14="http://schemas.microsoft.com/office/powerpoint/2010/main" val="30291901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971600" y="836712"/>
            <a:ext cx="7498080" cy="1143000"/>
          </a:xfrm>
        </p:spPr>
        <p:txBody>
          <a:bodyPr>
            <a:normAutofit/>
          </a:bodyPr>
          <a:lstStyle/>
          <a:p>
            <a:pPr algn="ctr" eaLnBrk="1" hangingPunct="1"/>
            <a:r>
              <a:rPr lang="en-AU" sz="2800" b="1" dirty="0"/>
              <a:t>Is multiculturalism a benefit or a threat?</a:t>
            </a:r>
          </a:p>
        </p:txBody>
      </p:sp>
      <p:sp>
        <p:nvSpPr>
          <p:cNvPr id="19459" name="Rectangle 3"/>
          <p:cNvSpPr>
            <a:spLocks noGrp="1" noChangeArrowheads="1"/>
          </p:cNvSpPr>
          <p:nvPr>
            <p:ph idx="1"/>
          </p:nvPr>
        </p:nvSpPr>
        <p:spPr>
          <a:xfrm>
            <a:off x="611560" y="2132856"/>
            <a:ext cx="8064896" cy="4248472"/>
          </a:xfrm>
        </p:spPr>
        <p:txBody>
          <a:bodyPr>
            <a:normAutofit fontScale="92500" lnSpcReduction="20000"/>
          </a:bodyPr>
          <a:lstStyle/>
          <a:p>
            <a:pPr>
              <a:lnSpc>
                <a:spcPct val="110000"/>
              </a:lnSpc>
            </a:pPr>
            <a:r>
              <a:rPr lang="en-AU" sz="2600" dirty="0"/>
              <a:t>Some people argue that multiculturalism appeals more to low status groups than to high status groups due to differing benefits to low and high status groups – </a:t>
            </a:r>
            <a:r>
              <a:rPr lang="en-AU" sz="2600" i="1" dirty="0"/>
              <a:t>Ideological asymmetry hypothesis</a:t>
            </a:r>
            <a:r>
              <a:rPr lang="en-AU" sz="2600" dirty="0"/>
              <a:t> (</a:t>
            </a:r>
            <a:r>
              <a:rPr lang="en-AU" sz="2600" dirty="0" err="1"/>
              <a:t>Sidanius</a:t>
            </a:r>
            <a:r>
              <a:rPr lang="en-AU" sz="2600" dirty="0"/>
              <a:t> and </a:t>
            </a:r>
            <a:r>
              <a:rPr lang="en-AU" sz="2600" dirty="0" err="1"/>
              <a:t>Pratto</a:t>
            </a:r>
            <a:r>
              <a:rPr lang="en-AU" sz="2600" dirty="0"/>
              <a:t>, 1999). </a:t>
            </a:r>
          </a:p>
          <a:p>
            <a:pPr eaLnBrk="1" hangingPunct="1">
              <a:lnSpc>
                <a:spcPct val="110000"/>
              </a:lnSpc>
            </a:pPr>
            <a:endParaRPr lang="en-AU" sz="2600" dirty="0"/>
          </a:p>
          <a:p>
            <a:pPr eaLnBrk="1" hangingPunct="1">
              <a:lnSpc>
                <a:spcPct val="110000"/>
              </a:lnSpc>
            </a:pPr>
            <a:r>
              <a:rPr lang="en-AU" sz="2600" dirty="0"/>
              <a:t>Can you think of an example to illustrate the ideological asymmetry hypothesis?</a:t>
            </a:r>
          </a:p>
          <a:p>
            <a:pPr marL="82296" indent="0" eaLnBrk="1" hangingPunct="1">
              <a:lnSpc>
                <a:spcPct val="110000"/>
              </a:lnSpc>
              <a:buNone/>
            </a:pPr>
            <a:endParaRPr lang="en-AU" sz="2000" dirty="0"/>
          </a:p>
          <a:p>
            <a:pPr marL="82296" indent="0" eaLnBrk="1" hangingPunct="1">
              <a:lnSpc>
                <a:spcPct val="110000"/>
              </a:lnSpc>
              <a:buNone/>
            </a:pPr>
            <a:r>
              <a:rPr lang="en-AU" sz="2000" dirty="0" err="1"/>
              <a:t>Sidanius</a:t>
            </a:r>
            <a:r>
              <a:rPr lang="en-AU" sz="2000" dirty="0"/>
              <a:t>, J., &amp; </a:t>
            </a:r>
            <a:r>
              <a:rPr lang="en-AU" sz="2000" dirty="0" err="1"/>
              <a:t>Pratto</a:t>
            </a:r>
            <a:r>
              <a:rPr lang="en-AU" sz="2000" dirty="0"/>
              <a:t>, F. (1999). </a:t>
            </a:r>
            <a:r>
              <a:rPr lang="en-AU" sz="2000" i="1" dirty="0"/>
              <a:t>Social dominance: An intergroup theory of social hierarchy and oppression</a:t>
            </a:r>
            <a:r>
              <a:rPr lang="en-AU" sz="2000" dirty="0"/>
              <a:t>. Cambridge: Cambridge University Press.</a:t>
            </a:r>
          </a:p>
          <a:p>
            <a:pPr eaLnBrk="1" hangingPunct="1">
              <a:buFontTx/>
              <a:buNone/>
            </a:pPr>
            <a:endParaRPr lang="en-AU" sz="2000" dirty="0"/>
          </a:p>
          <a:p>
            <a:pPr eaLnBrk="1" hangingPunct="1">
              <a:buFontTx/>
              <a:buNone/>
            </a:pPr>
            <a:endParaRPr lang="en-AU"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1600" y="548680"/>
            <a:ext cx="7024744" cy="1143000"/>
          </a:xfrm>
        </p:spPr>
        <p:txBody>
          <a:bodyPr>
            <a:normAutofit/>
          </a:bodyPr>
          <a:lstStyle/>
          <a:p>
            <a:pPr algn="ctr"/>
            <a:br>
              <a:rPr lang="en-AU" sz="2400" b="1" dirty="0"/>
            </a:br>
            <a:r>
              <a:rPr lang="en-AU" sz="2800" b="1" dirty="0">
                <a:solidFill>
                  <a:schemeClr val="bg2">
                    <a:lumMod val="50000"/>
                  </a:schemeClr>
                </a:solidFill>
              </a:rPr>
              <a:t>Questions for you to think about…</a:t>
            </a:r>
          </a:p>
        </p:txBody>
      </p:sp>
      <p:sp>
        <p:nvSpPr>
          <p:cNvPr id="3" name="Content Placeholder 2"/>
          <p:cNvSpPr>
            <a:spLocks noGrp="1"/>
          </p:cNvSpPr>
          <p:nvPr>
            <p:ph idx="1"/>
          </p:nvPr>
        </p:nvSpPr>
        <p:spPr>
          <a:xfrm>
            <a:off x="827584" y="1916832"/>
            <a:ext cx="7488832" cy="2016224"/>
          </a:xfrm>
        </p:spPr>
        <p:txBody>
          <a:bodyPr>
            <a:normAutofit/>
          </a:bodyPr>
          <a:lstStyle/>
          <a:p>
            <a:r>
              <a:rPr lang="en-AU" dirty="0"/>
              <a:t>Will diversity arouse new forms of ethnic and religious isolation or will diversity lead to a genuine pluralism, a positive and interactive interpretation of plurality?</a:t>
            </a:r>
          </a:p>
          <a:p>
            <a:endParaRPr lang="en-AU" sz="2000" dirty="0"/>
          </a:p>
        </p:txBody>
      </p:sp>
    </p:spTree>
    <p:extLst>
      <p:ext uri="{BB962C8B-B14F-4D97-AF65-F5344CB8AC3E}">
        <p14:creationId xmlns:p14="http://schemas.microsoft.com/office/powerpoint/2010/main" val="7594931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608" y="404664"/>
            <a:ext cx="7024744" cy="1143000"/>
          </a:xfrm>
        </p:spPr>
        <p:txBody>
          <a:bodyPr>
            <a:normAutofit/>
          </a:bodyPr>
          <a:lstStyle/>
          <a:p>
            <a:pPr algn="ctr"/>
            <a:r>
              <a:rPr lang="en-AU" sz="2800" b="1" dirty="0"/>
              <a:t>Next week…</a:t>
            </a:r>
          </a:p>
        </p:txBody>
      </p:sp>
      <p:sp>
        <p:nvSpPr>
          <p:cNvPr id="3" name="Content Placeholder 2"/>
          <p:cNvSpPr>
            <a:spLocks noGrp="1"/>
          </p:cNvSpPr>
          <p:nvPr>
            <p:ph idx="1"/>
          </p:nvPr>
        </p:nvSpPr>
        <p:spPr>
          <a:xfrm>
            <a:off x="723536" y="1700808"/>
            <a:ext cx="7344816" cy="1584176"/>
          </a:xfrm>
        </p:spPr>
        <p:txBody>
          <a:bodyPr>
            <a:normAutofit/>
          </a:bodyPr>
          <a:lstStyle/>
          <a:p>
            <a:r>
              <a:rPr lang="en-AU" dirty="0"/>
              <a:t>In week 9, we will discuss diversity in workplaces.</a:t>
            </a:r>
          </a:p>
          <a:p>
            <a:pPr marL="68580" indent="0">
              <a:buNone/>
            </a:pPr>
            <a:endParaRPr lang="en-AU" sz="2000" dirty="0"/>
          </a:p>
        </p:txBody>
      </p:sp>
    </p:spTree>
    <p:extLst>
      <p:ext uri="{BB962C8B-B14F-4D97-AF65-F5344CB8AC3E}">
        <p14:creationId xmlns:p14="http://schemas.microsoft.com/office/powerpoint/2010/main" val="34944629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043608" y="620688"/>
            <a:ext cx="7498080" cy="1143000"/>
          </a:xfrm>
        </p:spPr>
        <p:txBody>
          <a:bodyPr/>
          <a:lstStyle/>
          <a:p>
            <a:pPr algn="ctr" eaLnBrk="1" hangingPunct="1"/>
            <a:br>
              <a:rPr lang="en-AU" sz="2400" b="1" dirty="0"/>
            </a:br>
            <a:r>
              <a:rPr lang="en-AU" sz="2800" b="1" dirty="0"/>
              <a:t>Learning objectives</a:t>
            </a:r>
          </a:p>
        </p:txBody>
      </p:sp>
      <p:sp>
        <p:nvSpPr>
          <p:cNvPr id="4099" name="Rectangle 3"/>
          <p:cNvSpPr>
            <a:spLocks noGrp="1" noChangeArrowheads="1"/>
          </p:cNvSpPr>
          <p:nvPr>
            <p:ph idx="1"/>
          </p:nvPr>
        </p:nvSpPr>
        <p:spPr>
          <a:xfrm>
            <a:off x="755576" y="1988840"/>
            <a:ext cx="7858120" cy="3816424"/>
          </a:xfrm>
        </p:spPr>
        <p:txBody>
          <a:bodyPr>
            <a:noAutofit/>
          </a:bodyPr>
          <a:lstStyle/>
          <a:p>
            <a:pPr eaLnBrk="1" hangingPunct="1">
              <a:buFontTx/>
              <a:buNone/>
            </a:pPr>
            <a:r>
              <a:rPr lang="en-AU" dirty="0"/>
              <a:t>At the end of this lecture, you should be able to:</a:t>
            </a:r>
          </a:p>
          <a:p>
            <a:pPr lvl="0"/>
            <a:r>
              <a:rPr lang="en-AU" dirty="0"/>
              <a:t>Define culture shock and acculturation orientations.</a:t>
            </a:r>
          </a:p>
          <a:p>
            <a:pPr lvl="0"/>
            <a:r>
              <a:rPr lang="en-AU" dirty="0"/>
              <a:t>Explain identity reconstruction and negotiation of immigrants.</a:t>
            </a:r>
          </a:p>
          <a:p>
            <a:pPr lvl="0"/>
            <a:r>
              <a:rPr lang="en-AU" dirty="0"/>
              <a:t>Identify factors that facilitate the development of intercultural relations with cultural others.</a:t>
            </a:r>
          </a:p>
          <a:p>
            <a:pPr marL="68580" indent="0">
              <a:buNone/>
            </a:pPr>
            <a:endParaRPr lang="en-AU" dirty="0"/>
          </a:p>
          <a:p>
            <a:pPr eaLnBrk="1" hangingPunct="1">
              <a:buFontTx/>
              <a:buNone/>
            </a:pPr>
            <a:endParaRPr lang="en-A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608" y="499868"/>
            <a:ext cx="7498080" cy="1143000"/>
          </a:xfrm>
        </p:spPr>
        <p:txBody>
          <a:bodyPr>
            <a:normAutofit/>
          </a:bodyPr>
          <a:lstStyle/>
          <a:p>
            <a:pPr algn="ctr"/>
            <a:br>
              <a:rPr lang="en-AU" sz="2400" b="1" dirty="0"/>
            </a:br>
            <a:r>
              <a:rPr lang="en-AU" sz="2800" b="1" dirty="0"/>
              <a:t>Questions for you to think about</a:t>
            </a:r>
          </a:p>
        </p:txBody>
      </p:sp>
      <p:sp>
        <p:nvSpPr>
          <p:cNvPr id="3" name="Content Placeholder 2"/>
          <p:cNvSpPr>
            <a:spLocks noGrp="1"/>
          </p:cNvSpPr>
          <p:nvPr>
            <p:ph idx="1"/>
          </p:nvPr>
        </p:nvSpPr>
        <p:spPr>
          <a:xfrm>
            <a:off x="796204" y="2060848"/>
            <a:ext cx="7992888" cy="3960440"/>
          </a:xfrm>
        </p:spPr>
        <p:txBody>
          <a:bodyPr>
            <a:noAutofit/>
          </a:bodyPr>
          <a:lstStyle/>
          <a:p>
            <a:r>
              <a:rPr lang="en-AU" dirty="0"/>
              <a:t>What influences immigrants’ opportunities in their new country? </a:t>
            </a:r>
          </a:p>
          <a:p>
            <a:r>
              <a:rPr lang="en-AU" dirty="0"/>
              <a:t>What are some impacts of immigration on communities, families, children, and institutions of receiving countries?</a:t>
            </a:r>
          </a:p>
          <a:p>
            <a:r>
              <a:rPr lang="en-AU" dirty="0"/>
              <a:t>How do immigrants locate a sense of identity, belonging, and home in their host country?</a:t>
            </a:r>
          </a:p>
        </p:txBody>
      </p:sp>
    </p:spTree>
    <p:extLst>
      <p:ext uri="{BB962C8B-B14F-4D97-AF65-F5344CB8AC3E}">
        <p14:creationId xmlns:p14="http://schemas.microsoft.com/office/powerpoint/2010/main" val="6156489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1059628" y="548680"/>
            <a:ext cx="7024744" cy="1143000"/>
          </a:xfrm>
        </p:spPr>
        <p:txBody>
          <a:bodyPr/>
          <a:lstStyle/>
          <a:p>
            <a:pPr algn="ctr"/>
            <a:br>
              <a:rPr lang="en-AU" sz="1600" b="1" dirty="0"/>
            </a:br>
            <a:r>
              <a:rPr lang="en-AU" sz="2800" b="1" dirty="0"/>
              <a:t>Experiences of entering a new culture</a:t>
            </a:r>
          </a:p>
        </p:txBody>
      </p:sp>
      <p:sp>
        <p:nvSpPr>
          <p:cNvPr id="12291" name="Rectangle 3"/>
          <p:cNvSpPr>
            <a:spLocks noGrp="1" noChangeArrowheads="1"/>
          </p:cNvSpPr>
          <p:nvPr>
            <p:ph idx="1"/>
          </p:nvPr>
        </p:nvSpPr>
        <p:spPr>
          <a:xfrm>
            <a:off x="755576" y="1916832"/>
            <a:ext cx="7848872" cy="4392488"/>
          </a:xfrm>
        </p:spPr>
        <p:txBody>
          <a:bodyPr/>
          <a:lstStyle/>
          <a:p>
            <a:r>
              <a:rPr lang="en-AU" sz="2000" dirty="0"/>
              <a:t>“We loved living in Mexico, but ultimately tired of being outsiders. The downside of a culture rooted in family clans is that friends aren’t as integral. Anna’s classmates rarely invited her home to play because there they played with their cousins. We had genuinely warm, but stubbornly superficial relationships with our </a:t>
            </a:r>
            <a:r>
              <a:rPr lang="en-AU" sz="2000" dirty="0" err="1"/>
              <a:t>neighbors</a:t>
            </a:r>
            <a:r>
              <a:rPr lang="en-AU" sz="2000" dirty="0"/>
              <a:t>. While it was possible for us to feel gloriously swept away by the </a:t>
            </a:r>
            <a:r>
              <a:rPr lang="en-AU" sz="2000" dirty="0" err="1"/>
              <a:t>splendor</a:t>
            </a:r>
            <a:r>
              <a:rPr lang="en-AU" sz="2000" dirty="0"/>
              <a:t> of Saint’s day celebrations, these holidays would never belong to us. And because most of the expatriates we met were either college students or retirees, we didn’t fit in with the foreigners either …”</a:t>
            </a:r>
          </a:p>
          <a:p>
            <a:pPr>
              <a:buNone/>
            </a:pPr>
            <a:r>
              <a:rPr lang="en-AU" sz="2000" i="1" dirty="0"/>
              <a:t>                                                                     -- Gina </a:t>
            </a:r>
            <a:r>
              <a:rPr lang="en-AU" sz="2000" i="1" dirty="0" err="1"/>
              <a:t>Hyams</a:t>
            </a:r>
            <a:endParaRPr lang="en-AU" sz="1600" i="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971600" y="404664"/>
            <a:ext cx="7498080" cy="1143000"/>
          </a:xfrm>
        </p:spPr>
        <p:txBody>
          <a:bodyPr>
            <a:normAutofit/>
          </a:bodyPr>
          <a:lstStyle/>
          <a:p>
            <a:pPr algn="ctr" eaLnBrk="1" hangingPunct="1"/>
            <a:r>
              <a:rPr lang="en-AU" sz="2800" b="1" dirty="0"/>
              <a:t>Stages of culture shock</a:t>
            </a:r>
          </a:p>
        </p:txBody>
      </p:sp>
      <p:sp>
        <p:nvSpPr>
          <p:cNvPr id="14339" name="Rectangle 3"/>
          <p:cNvSpPr>
            <a:spLocks noGrp="1" noChangeArrowheads="1"/>
          </p:cNvSpPr>
          <p:nvPr>
            <p:ph idx="1"/>
          </p:nvPr>
        </p:nvSpPr>
        <p:spPr>
          <a:xfrm>
            <a:off x="539552" y="1547664"/>
            <a:ext cx="8064896" cy="4176464"/>
          </a:xfrm>
        </p:spPr>
        <p:txBody>
          <a:bodyPr>
            <a:noAutofit/>
          </a:bodyPr>
          <a:lstStyle/>
          <a:p>
            <a:r>
              <a:rPr lang="en-AU" altLang="zh-CN" dirty="0">
                <a:ea typeface="SimSun" pitchFamily="2" charset="-122"/>
              </a:rPr>
              <a:t>The initial stage: the honeymoon stage.</a:t>
            </a:r>
          </a:p>
          <a:p>
            <a:pPr eaLnBrk="1" hangingPunct="1"/>
            <a:r>
              <a:rPr lang="en-AU" altLang="zh-CN" dirty="0">
                <a:ea typeface="SimSun" pitchFamily="2" charset="-122"/>
              </a:rPr>
              <a:t>The second stage: disintegration of familiar cues and hostility with the differences experienced in the new culture. </a:t>
            </a:r>
          </a:p>
          <a:p>
            <a:pPr eaLnBrk="1" hangingPunct="1"/>
            <a:r>
              <a:rPr lang="en-AU" altLang="zh-CN" dirty="0">
                <a:ea typeface="SimSun" pitchFamily="2" charset="-122"/>
              </a:rPr>
              <a:t>The third stage: reintegration of new cues and an increased ability to function in the new culture. </a:t>
            </a:r>
          </a:p>
          <a:p>
            <a:pPr eaLnBrk="1" hangingPunct="1"/>
            <a:r>
              <a:rPr lang="en-AU" altLang="zh-CN" dirty="0">
                <a:ea typeface="SimSun" pitchFamily="2" charset="-122"/>
              </a:rPr>
              <a:t>The fourth stage: the adaptation stage. </a:t>
            </a:r>
          </a:p>
          <a:p>
            <a:pPr eaLnBrk="1" hangingPunct="1"/>
            <a:r>
              <a:rPr lang="en-AU" altLang="zh-CN" dirty="0">
                <a:ea typeface="SimSun" pitchFamily="2" charset="-122"/>
              </a:rPr>
              <a:t>The final stage: reciprocal interdependence where the person has achieved biculturalism. </a:t>
            </a:r>
            <a:endParaRPr lang="en-A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840662" y="764704"/>
            <a:ext cx="7498080" cy="1143000"/>
          </a:xfrm>
        </p:spPr>
        <p:txBody>
          <a:bodyPr>
            <a:normAutofit/>
          </a:bodyPr>
          <a:lstStyle/>
          <a:p>
            <a:pPr algn="ctr" eaLnBrk="1" hangingPunct="1"/>
            <a:r>
              <a:rPr lang="en-AU" sz="2800" b="1" dirty="0"/>
              <a:t>Reverse culture shock</a:t>
            </a:r>
          </a:p>
        </p:txBody>
      </p:sp>
      <p:sp>
        <p:nvSpPr>
          <p:cNvPr id="15363" name="Rectangle 3"/>
          <p:cNvSpPr>
            <a:spLocks noGrp="1" noChangeArrowheads="1"/>
          </p:cNvSpPr>
          <p:nvPr>
            <p:ph idx="1"/>
          </p:nvPr>
        </p:nvSpPr>
        <p:spPr>
          <a:xfrm>
            <a:off x="611560" y="2060848"/>
            <a:ext cx="7704856" cy="3816424"/>
          </a:xfrm>
        </p:spPr>
        <p:txBody>
          <a:bodyPr/>
          <a:lstStyle/>
          <a:p>
            <a:pPr eaLnBrk="1" hangingPunct="1"/>
            <a:r>
              <a:rPr lang="en-AU" sz="2000" dirty="0"/>
              <a:t>But we’ve been home five months now, and I’m not sure we belong in California anymore, either. We’re struggling to reconcile the Mexican sky that now fills our hearts with the daily grind of a more or less upwardly mobile life. I find myself wilfully spacing out, trying to slow down the pace, trying to hold onto the sense that time is simply time, not money. Perhaps we’ve become permanent expatriates – forever lost no matter our location.</a:t>
            </a:r>
          </a:p>
          <a:p>
            <a:pPr eaLnBrk="1" hangingPunct="1"/>
            <a:endParaRPr lang="en-AU" sz="2000" dirty="0"/>
          </a:p>
          <a:p>
            <a:pPr eaLnBrk="1" hangingPunct="1">
              <a:buNone/>
            </a:pPr>
            <a:r>
              <a:rPr lang="en-AU" sz="2000" dirty="0"/>
              <a:t>                                                                     -- </a:t>
            </a:r>
            <a:r>
              <a:rPr lang="en-AU" sz="2000" i="1" dirty="0"/>
              <a:t>Gina </a:t>
            </a:r>
            <a:r>
              <a:rPr lang="en-AU" sz="2000" i="1" dirty="0" err="1"/>
              <a:t>Hyams</a:t>
            </a:r>
            <a:endParaRPr lang="en-AU" sz="2000" i="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611560" y="908720"/>
            <a:ext cx="8229600" cy="792162"/>
          </a:xfrm>
        </p:spPr>
        <p:txBody>
          <a:bodyPr>
            <a:normAutofit fontScale="90000"/>
          </a:bodyPr>
          <a:lstStyle/>
          <a:p>
            <a:pPr algn="ctr" eaLnBrk="1" hangingPunct="1"/>
            <a:br>
              <a:rPr lang="en-AU" sz="1400" b="1" dirty="0"/>
            </a:br>
            <a:br>
              <a:rPr lang="en-AU" sz="1400" b="1" dirty="0"/>
            </a:br>
            <a:r>
              <a:rPr lang="en-AU" sz="3100" b="1" dirty="0"/>
              <a:t>Acculturation</a:t>
            </a:r>
          </a:p>
        </p:txBody>
      </p:sp>
      <p:sp>
        <p:nvSpPr>
          <p:cNvPr id="16387" name="Rectangle 3"/>
          <p:cNvSpPr>
            <a:spLocks noGrp="1" noChangeArrowheads="1"/>
          </p:cNvSpPr>
          <p:nvPr>
            <p:ph idx="1"/>
          </p:nvPr>
        </p:nvSpPr>
        <p:spPr>
          <a:xfrm>
            <a:off x="3349104" y="1988840"/>
            <a:ext cx="5282356" cy="3960440"/>
          </a:xfrm>
        </p:spPr>
        <p:txBody>
          <a:bodyPr>
            <a:noAutofit/>
          </a:bodyPr>
          <a:lstStyle/>
          <a:p>
            <a:pPr eaLnBrk="1" hangingPunct="1"/>
            <a:r>
              <a:rPr lang="en-AU" altLang="zh-CN" dirty="0">
                <a:ea typeface="SimSun" pitchFamily="2" charset="-122"/>
              </a:rPr>
              <a:t>Acculturation is often marked by physical and psychological changes that occur as a result of the adaptation required to function in a new cultural context. </a:t>
            </a:r>
            <a:r>
              <a:rPr lang="en-AU" dirty="0"/>
              <a:t>The stress associated with such changes is called acculturative stress. </a:t>
            </a:r>
          </a:p>
        </p:txBody>
      </p:sp>
      <p:pic>
        <p:nvPicPr>
          <p:cNvPr id="1030" name="Picture 6" descr="http://curiousmindbox.com/wp-content/uploads/2015/07/fruit-veg.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9552" y="2015138"/>
            <a:ext cx="2637979" cy="23762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719182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16"/>
          <p:cNvSpPr>
            <a:spLocks noGrp="1" noChangeArrowheads="1"/>
          </p:cNvSpPr>
          <p:nvPr>
            <p:ph type="title"/>
          </p:nvPr>
        </p:nvSpPr>
        <p:spPr>
          <a:xfrm>
            <a:off x="1073455" y="823251"/>
            <a:ext cx="7705725" cy="863600"/>
          </a:xfrm>
        </p:spPr>
        <p:txBody>
          <a:bodyPr>
            <a:normAutofit/>
          </a:bodyPr>
          <a:lstStyle/>
          <a:p>
            <a:pPr algn="ctr" eaLnBrk="1" hangingPunct="1"/>
            <a:r>
              <a:rPr lang="en-AU" sz="2800" b="1" dirty="0"/>
              <a:t>Four acculturation orientations</a:t>
            </a:r>
          </a:p>
        </p:txBody>
      </p:sp>
      <p:sp>
        <p:nvSpPr>
          <p:cNvPr id="17411" name="Rectangle 3"/>
          <p:cNvSpPr>
            <a:spLocks noGrp="1" noChangeArrowheads="1"/>
          </p:cNvSpPr>
          <p:nvPr>
            <p:ph type="body" sz="half" idx="1"/>
          </p:nvPr>
        </p:nvSpPr>
        <p:spPr>
          <a:xfrm>
            <a:off x="1042988" y="1304925"/>
            <a:ext cx="2664916" cy="4895850"/>
          </a:xfrm>
        </p:spPr>
        <p:txBody>
          <a:bodyPr/>
          <a:lstStyle/>
          <a:p>
            <a:pPr eaLnBrk="1" hangingPunct="1">
              <a:buFontTx/>
              <a:buNone/>
            </a:pPr>
            <a:r>
              <a:rPr lang="en-AU" sz="2000" dirty="0"/>
              <a:t>				</a:t>
            </a:r>
            <a:endParaRPr lang="en-AU" sz="1800" dirty="0"/>
          </a:p>
        </p:txBody>
      </p:sp>
      <p:graphicFrame>
        <p:nvGraphicFramePr>
          <p:cNvPr id="134176" name="Group 32"/>
          <p:cNvGraphicFramePr>
            <a:graphicFrameLocks noGrp="1"/>
          </p:cNvGraphicFramePr>
          <p:nvPr>
            <p:ph sz="half" idx="2"/>
            <p:extLst>
              <p:ext uri="{D42A27DB-BD31-4B8C-83A1-F6EECF244321}">
                <p14:modId xmlns:p14="http://schemas.microsoft.com/office/powerpoint/2010/main" val="278667254"/>
              </p:ext>
            </p:extLst>
          </p:nvPr>
        </p:nvGraphicFramePr>
        <p:xfrm>
          <a:off x="4015285" y="2780556"/>
          <a:ext cx="4249738" cy="1223764"/>
        </p:xfrm>
        <a:graphic>
          <a:graphicData uri="http://schemas.openxmlformats.org/drawingml/2006/table">
            <a:tbl>
              <a:tblPr/>
              <a:tblGrid>
                <a:gridCol w="2089150">
                  <a:extLst>
                    <a:ext uri="{9D8B030D-6E8A-4147-A177-3AD203B41FA5}">
                      <a16:colId xmlns:a16="http://schemas.microsoft.com/office/drawing/2014/main" val="20000"/>
                    </a:ext>
                  </a:extLst>
                </a:gridCol>
                <a:gridCol w="2160588">
                  <a:extLst>
                    <a:ext uri="{9D8B030D-6E8A-4147-A177-3AD203B41FA5}">
                      <a16:colId xmlns:a16="http://schemas.microsoft.com/office/drawing/2014/main" val="20001"/>
                    </a:ext>
                  </a:extLst>
                </a:gridCol>
              </a:tblGrid>
              <a:tr h="576064">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AU" sz="2000" b="0" i="0" u="none" strike="noStrike" cap="none" normalizeH="0" baseline="0" dirty="0">
                          <a:ln>
                            <a:noFill/>
                          </a:ln>
                          <a:solidFill>
                            <a:schemeClr val="tx1"/>
                          </a:solidFill>
                          <a:effectLst/>
                          <a:latin typeface="Century Schoolbook" pitchFamily="18" charset="0"/>
                          <a:cs typeface="Times New Roman" pitchFamily="18" charset="0"/>
                        </a:rPr>
                        <a:t>Integration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AU" sz="2000" b="0" i="0" u="none" strike="noStrike" cap="none" normalizeH="0" baseline="0">
                          <a:ln>
                            <a:noFill/>
                          </a:ln>
                          <a:solidFill>
                            <a:schemeClr val="tx1"/>
                          </a:solidFill>
                          <a:effectLst/>
                          <a:latin typeface="Century Schoolbook" pitchFamily="18" charset="0"/>
                          <a:cs typeface="Times New Roman" pitchFamily="18" charset="0"/>
                        </a:rPr>
                        <a:t>Assimilation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647700">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AU" sz="2000" b="0" i="0" u="none" strike="noStrike" cap="none" normalizeH="0" baseline="0" dirty="0">
                          <a:ln>
                            <a:noFill/>
                          </a:ln>
                          <a:solidFill>
                            <a:schemeClr val="tx1"/>
                          </a:solidFill>
                          <a:effectLst/>
                          <a:latin typeface="Century Schoolbook" pitchFamily="18" charset="0"/>
                          <a:cs typeface="Times New Roman" pitchFamily="18" charset="0"/>
                        </a:rPr>
                        <a:t>Separation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AU" sz="2000" b="0" i="0" u="none" strike="noStrike" cap="none" normalizeH="0" baseline="0" dirty="0">
                          <a:ln>
                            <a:noFill/>
                          </a:ln>
                          <a:solidFill>
                            <a:schemeClr val="tx1"/>
                          </a:solidFill>
                          <a:effectLst/>
                          <a:latin typeface="Century Schoolbook" pitchFamily="18" charset="0"/>
                          <a:cs typeface="Times New Roman" pitchFamily="18" charset="0"/>
                        </a:rPr>
                        <a:t>Marginalization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17423" name="Text Box 21"/>
          <p:cNvSpPr txBox="1">
            <a:spLocks noChangeArrowheads="1"/>
          </p:cNvSpPr>
          <p:nvPr/>
        </p:nvSpPr>
        <p:spPr bwMode="auto">
          <a:xfrm>
            <a:off x="4643137" y="1735113"/>
            <a:ext cx="2747867" cy="369332"/>
          </a:xfrm>
          <a:prstGeom prst="rect">
            <a:avLst/>
          </a:prstGeom>
          <a:noFill/>
          <a:ln w="9525">
            <a:noFill/>
            <a:miter lim="800000"/>
            <a:headEnd/>
            <a:tailEnd/>
          </a:ln>
        </p:spPr>
        <p:txBody>
          <a:bodyPr wrap="none">
            <a:spAutoFit/>
          </a:bodyPr>
          <a:lstStyle/>
          <a:p>
            <a:r>
              <a:rPr lang="en-AU" sz="1800" dirty="0"/>
              <a:t>Maintain home culture</a:t>
            </a:r>
          </a:p>
        </p:txBody>
      </p:sp>
      <p:sp>
        <p:nvSpPr>
          <p:cNvPr id="17424" name="Text Box 23"/>
          <p:cNvSpPr txBox="1">
            <a:spLocks noChangeArrowheads="1"/>
          </p:cNvSpPr>
          <p:nvPr/>
        </p:nvSpPr>
        <p:spPr bwMode="auto">
          <a:xfrm>
            <a:off x="598587" y="3143656"/>
            <a:ext cx="2855269" cy="646331"/>
          </a:xfrm>
          <a:prstGeom prst="rect">
            <a:avLst/>
          </a:prstGeom>
          <a:noFill/>
          <a:ln w="9525">
            <a:noFill/>
            <a:miter lim="800000"/>
            <a:headEnd/>
            <a:tailEnd/>
          </a:ln>
        </p:spPr>
        <p:txBody>
          <a:bodyPr wrap="none">
            <a:spAutoFit/>
          </a:bodyPr>
          <a:lstStyle/>
          <a:p>
            <a:r>
              <a:rPr lang="en-AU" sz="1800" dirty="0"/>
              <a:t>Maintain relationship </a:t>
            </a:r>
          </a:p>
          <a:p>
            <a:r>
              <a:rPr lang="en-AU" sz="1800" dirty="0"/>
              <a:t>with mainstream culture</a:t>
            </a:r>
          </a:p>
        </p:txBody>
      </p:sp>
      <p:sp>
        <p:nvSpPr>
          <p:cNvPr id="17425" name="Text Box 28"/>
          <p:cNvSpPr txBox="1">
            <a:spLocks noChangeArrowheads="1"/>
          </p:cNvSpPr>
          <p:nvPr/>
        </p:nvSpPr>
        <p:spPr bwMode="auto">
          <a:xfrm>
            <a:off x="4716016" y="2132856"/>
            <a:ext cx="608012" cy="396875"/>
          </a:xfrm>
          <a:prstGeom prst="rect">
            <a:avLst/>
          </a:prstGeom>
          <a:noFill/>
          <a:ln w="9525">
            <a:noFill/>
            <a:miter lim="800000"/>
            <a:headEnd/>
            <a:tailEnd/>
          </a:ln>
        </p:spPr>
        <p:txBody>
          <a:bodyPr wrap="none">
            <a:spAutoFit/>
          </a:bodyPr>
          <a:lstStyle/>
          <a:p>
            <a:r>
              <a:rPr lang="en-AU" dirty="0"/>
              <a:t>Yes</a:t>
            </a:r>
          </a:p>
        </p:txBody>
      </p:sp>
      <p:sp>
        <p:nvSpPr>
          <p:cNvPr id="17426" name="Text Box 33"/>
          <p:cNvSpPr txBox="1">
            <a:spLocks noChangeArrowheads="1"/>
          </p:cNvSpPr>
          <p:nvPr/>
        </p:nvSpPr>
        <p:spPr bwMode="auto">
          <a:xfrm>
            <a:off x="6905525" y="2132856"/>
            <a:ext cx="517525" cy="396875"/>
          </a:xfrm>
          <a:prstGeom prst="rect">
            <a:avLst/>
          </a:prstGeom>
          <a:noFill/>
          <a:ln w="9525">
            <a:noFill/>
            <a:miter lim="800000"/>
            <a:headEnd/>
            <a:tailEnd/>
          </a:ln>
        </p:spPr>
        <p:txBody>
          <a:bodyPr wrap="none">
            <a:spAutoFit/>
          </a:bodyPr>
          <a:lstStyle/>
          <a:p>
            <a:r>
              <a:rPr lang="en-AU" dirty="0"/>
              <a:t>No</a:t>
            </a:r>
          </a:p>
        </p:txBody>
      </p:sp>
      <p:sp>
        <p:nvSpPr>
          <p:cNvPr id="17427" name="Text Box 34"/>
          <p:cNvSpPr txBox="1">
            <a:spLocks noChangeArrowheads="1"/>
          </p:cNvSpPr>
          <p:nvPr/>
        </p:nvSpPr>
        <p:spPr bwMode="auto">
          <a:xfrm>
            <a:off x="3394821" y="2780556"/>
            <a:ext cx="608012" cy="396875"/>
          </a:xfrm>
          <a:prstGeom prst="rect">
            <a:avLst/>
          </a:prstGeom>
          <a:noFill/>
          <a:ln w="9525">
            <a:noFill/>
            <a:miter lim="800000"/>
            <a:headEnd/>
            <a:tailEnd/>
          </a:ln>
        </p:spPr>
        <p:txBody>
          <a:bodyPr wrap="none">
            <a:spAutoFit/>
          </a:bodyPr>
          <a:lstStyle/>
          <a:p>
            <a:r>
              <a:rPr lang="en-AU" dirty="0"/>
              <a:t>Yes</a:t>
            </a:r>
          </a:p>
        </p:txBody>
      </p:sp>
      <p:sp>
        <p:nvSpPr>
          <p:cNvPr id="17428" name="Text Box 35"/>
          <p:cNvSpPr txBox="1">
            <a:spLocks noChangeArrowheads="1"/>
          </p:cNvSpPr>
          <p:nvPr/>
        </p:nvSpPr>
        <p:spPr bwMode="auto">
          <a:xfrm>
            <a:off x="3497760" y="3429000"/>
            <a:ext cx="517525" cy="396875"/>
          </a:xfrm>
          <a:prstGeom prst="rect">
            <a:avLst/>
          </a:prstGeom>
          <a:noFill/>
          <a:ln w="9525">
            <a:noFill/>
            <a:miter lim="800000"/>
            <a:headEnd/>
            <a:tailEnd/>
          </a:ln>
        </p:spPr>
        <p:txBody>
          <a:bodyPr wrap="none">
            <a:spAutoFit/>
          </a:bodyPr>
          <a:lstStyle/>
          <a:p>
            <a:r>
              <a:rPr lang="en-AU" dirty="0"/>
              <a:t>No</a:t>
            </a:r>
          </a:p>
        </p:txBody>
      </p:sp>
      <p:sp>
        <p:nvSpPr>
          <p:cNvPr id="2" name="TextBox 1"/>
          <p:cNvSpPr txBox="1"/>
          <p:nvPr/>
        </p:nvSpPr>
        <p:spPr>
          <a:xfrm>
            <a:off x="1436219" y="5048875"/>
            <a:ext cx="4945585" cy="400110"/>
          </a:xfrm>
          <a:prstGeom prst="rect">
            <a:avLst/>
          </a:prstGeom>
          <a:noFill/>
        </p:spPr>
        <p:txBody>
          <a:bodyPr wrap="none" rtlCol="0">
            <a:spAutoFit/>
          </a:bodyPr>
          <a:lstStyle/>
          <a:p>
            <a:r>
              <a:rPr lang="en-AU" dirty="0"/>
              <a:t>See the required reading by John Berry.</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608" y="404664"/>
            <a:ext cx="7024744" cy="1143000"/>
          </a:xfrm>
        </p:spPr>
        <p:txBody>
          <a:bodyPr>
            <a:normAutofit/>
          </a:bodyPr>
          <a:lstStyle/>
          <a:p>
            <a:pPr algn="ctr"/>
            <a:r>
              <a:rPr lang="en-AU" sz="2800" b="1" dirty="0"/>
              <a:t>Identity negotiation for immigrants</a:t>
            </a:r>
          </a:p>
        </p:txBody>
      </p:sp>
      <p:sp>
        <p:nvSpPr>
          <p:cNvPr id="3" name="Content Placeholder 2"/>
          <p:cNvSpPr>
            <a:spLocks noGrp="1"/>
          </p:cNvSpPr>
          <p:nvPr>
            <p:ph idx="1"/>
          </p:nvPr>
        </p:nvSpPr>
        <p:spPr>
          <a:xfrm>
            <a:off x="595540" y="1772816"/>
            <a:ext cx="7920880" cy="3960440"/>
          </a:xfrm>
        </p:spPr>
        <p:txBody>
          <a:bodyPr>
            <a:normAutofit/>
          </a:bodyPr>
          <a:lstStyle/>
          <a:p>
            <a:r>
              <a:rPr lang="en-AU" sz="2000" dirty="0"/>
              <a:t>Cultural transitions necessitate the reconstruction of identity. </a:t>
            </a:r>
          </a:p>
          <a:p>
            <a:endParaRPr lang="en-AU" sz="2000" dirty="0"/>
          </a:p>
          <a:p>
            <a:r>
              <a:rPr lang="en-AU" sz="2000" dirty="0"/>
              <a:t>Central to the culture-switching process is the presentation of the self in terms of their relationships to the </a:t>
            </a:r>
            <a:r>
              <a:rPr lang="en-AU" sz="2000" dirty="0" err="1"/>
              <a:t>ingroup</a:t>
            </a:r>
            <a:r>
              <a:rPr lang="en-AU" sz="2000" dirty="0"/>
              <a:t> (their ethnic group) and outgroup (the mainstream cultural group). </a:t>
            </a:r>
          </a:p>
          <a:p>
            <a:endParaRPr lang="en-AU" sz="2000" dirty="0"/>
          </a:p>
          <a:p>
            <a:r>
              <a:rPr lang="en-AU" sz="2000" dirty="0"/>
              <a:t>Connectedness to either their own ethnic group or the larger cultural group entails the presentation of self in different contexts.</a:t>
            </a:r>
          </a:p>
          <a:p>
            <a:endParaRPr lang="en-AU" dirty="0"/>
          </a:p>
        </p:txBody>
      </p:sp>
    </p:spTree>
    <p:extLst>
      <p:ext uri="{BB962C8B-B14F-4D97-AF65-F5344CB8AC3E}">
        <p14:creationId xmlns:p14="http://schemas.microsoft.com/office/powerpoint/2010/main" val="120406527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1394</TotalTime>
  <Words>789</Words>
  <Application>Microsoft Office PowerPoint</Application>
  <PresentationFormat>全屏显示(4:3)</PresentationFormat>
  <Paragraphs>68</Paragraphs>
  <Slides>15</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15</vt:i4>
      </vt:variant>
    </vt:vector>
  </HeadingPairs>
  <TitlesOfParts>
    <vt:vector size="21" baseType="lpstr">
      <vt:lpstr>Century Gothic</vt:lpstr>
      <vt:lpstr>Century Schoolbook</vt:lpstr>
      <vt:lpstr>Tahoma</vt:lpstr>
      <vt:lpstr>Times New Roman</vt:lpstr>
      <vt:lpstr>Wingdings 2</vt:lpstr>
      <vt:lpstr>Austin</vt:lpstr>
      <vt:lpstr>Week 8 Immigration: Living with cultural others</vt:lpstr>
      <vt:lpstr> Learning objectives</vt:lpstr>
      <vt:lpstr> Questions for you to think about</vt:lpstr>
      <vt:lpstr> Experiences of entering a new culture</vt:lpstr>
      <vt:lpstr>Stages of culture shock</vt:lpstr>
      <vt:lpstr>Reverse culture shock</vt:lpstr>
      <vt:lpstr>  Acculturation</vt:lpstr>
      <vt:lpstr>Four acculturation orientations</vt:lpstr>
      <vt:lpstr>Identity negotiation for immigrants</vt:lpstr>
      <vt:lpstr>Shifters and blenders</vt:lpstr>
      <vt:lpstr>    Factors influencing intercultural relations with immigrants</vt:lpstr>
      <vt:lpstr>Debates over cultural diversity</vt:lpstr>
      <vt:lpstr>Is multiculturalism a benefit or a threat?</vt:lpstr>
      <vt:lpstr> Questions for you to think about…</vt:lpstr>
      <vt:lpstr>Next week…</vt:lpstr>
    </vt:vector>
  </TitlesOfParts>
  <Company>The University of Queensland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Name of Your Country</dc:title>
  <dc:creator>Shuang Liu</dc:creator>
  <cp:lastModifiedBy>TIANHAO HE</cp:lastModifiedBy>
  <cp:revision>309</cp:revision>
  <cp:lastPrinted>1601-01-01T00:00:00Z</cp:lastPrinted>
  <dcterms:created xsi:type="dcterms:W3CDTF">2007-07-24T01:46:56Z</dcterms:created>
  <dcterms:modified xsi:type="dcterms:W3CDTF">2021-07-14T17:58:19Z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TC010183711033</vt:lpwstr>
  </property>
</Properties>
</file>